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84" r:id="rId2"/>
    <p:sldId id="285" r:id="rId3"/>
    <p:sldId id="286" r:id="rId4"/>
    <p:sldId id="287" r:id="rId5"/>
    <p:sldId id="288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1109EE-3C76-42EE-BBA4-798A74132E37}" v="70" dt="2023-05-27T06:55:37.3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7" autoAdjust="0"/>
    <p:restoredTop sz="94660"/>
  </p:normalViewPr>
  <p:slideViewPr>
    <p:cSldViewPr snapToGrid="0">
      <p:cViewPr>
        <p:scale>
          <a:sx n="80" d="100"/>
          <a:sy n="80" d="100"/>
        </p:scale>
        <p:origin x="774" y="3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实" userId="4583ffe2-5da7-45e3-8581-7f06dbfe0081" providerId="ADAL" clId="{CA0AF441-D96D-4EAE-AA1C-9B1CB24C67F9}"/>
    <pc:docChg chg="undo custSel modSld">
      <pc:chgData name="实" userId="4583ffe2-5da7-45e3-8581-7f06dbfe0081" providerId="ADAL" clId="{CA0AF441-D96D-4EAE-AA1C-9B1CB24C67F9}" dt="2023-04-23T14:14:26.695" v="281" actId="1076"/>
      <pc:docMkLst>
        <pc:docMk/>
      </pc:docMkLst>
      <pc:sldChg chg="addSp delSp modSp mod">
        <pc:chgData name="实" userId="4583ffe2-5da7-45e3-8581-7f06dbfe0081" providerId="ADAL" clId="{CA0AF441-D96D-4EAE-AA1C-9B1CB24C67F9}" dt="2023-04-23T14:14:26.695" v="281" actId="1076"/>
        <pc:sldMkLst>
          <pc:docMk/>
          <pc:sldMk cId="0" sldId="272"/>
        </pc:sldMkLst>
        <pc:spChg chg="add del mod">
          <ac:chgData name="实" userId="4583ffe2-5da7-45e3-8581-7f06dbfe0081" providerId="ADAL" clId="{CA0AF441-D96D-4EAE-AA1C-9B1CB24C67F9}" dt="2023-04-23T14:14:26.695" v="281" actId="1076"/>
          <ac:spMkLst>
            <pc:docMk/>
            <pc:sldMk cId="0" sldId="272"/>
            <ac:spMk id="3" creationId="{11D0A8C4-ACED-360C-95F9-C25081C72863}"/>
          </ac:spMkLst>
        </pc:spChg>
        <pc:spChg chg="mod">
          <ac:chgData name="实" userId="4583ffe2-5da7-45e3-8581-7f06dbfe0081" providerId="ADAL" clId="{CA0AF441-D96D-4EAE-AA1C-9B1CB24C67F9}" dt="2023-04-23T14:13:31.434" v="217" actId="255"/>
          <ac:spMkLst>
            <pc:docMk/>
            <pc:sldMk cId="0" sldId="272"/>
            <ac:spMk id="9" creationId="{B1D75B6A-8C32-45B4-BA7D-2DAA61F8C6EA}"/>
          </ac:spMkLst>
        </pc:spChg>
        <pc:spChg chg="mod">
          <ac:chgData name="实" userId="4583ffe2-5da7-45e3-8581-7f06dbfe0081" providerId="ADAL" clId="{CA0AF441-D96D-4EAE-AA1C-9B1CB24C67F9}" dt="2023-04-23T14:12:58.686" v="205" actId="255"/>
          <ac:spMkLst>
            <pc:docMk/>
            <pc:sldMk cId="0" sldId="272"/>
            <ac:spMk id="16" creationId="{00000000-0000-0000-0000-000000000000}"/>
          </ac:spMkLst>
        </pc:spChg>
        <pc:spChg chg="mod">
          <ac:chgData name="实" userId="4583ffe2-5da7-45e3-8581-7f06dbfe0081" providerId="ADAL" clId="{CA0AF441-D96D-4EAE-AA1C-9B1CB24C67F9}" dt="2023-04-23T14:07:45.057" v="78" actId="20577"/>
          <ac:spMkLst>
            <pc:docMk/>
            <pc:sldMk cId="0" sldId="272"/>
            <ac:spMk id="17" creationId="{00000000-0000-0000-0000-000000000000}"/>
          </ac:spMkLst>
        </pc:spChg>
        <pc:picChg chg="del mod">
          <ac:chgData name="实" userId="4583ffe2-5da7-45e3-8581-7f06dbfe0081" providerId="ADAL" clId="{CA0AF441-D96D-4EAE-AA1C-9B1CB24C67F9}" dt="2023-04-23T14:05:46.072" v="21" actId="478"/>
          <ac:picMkLst>
            <pc:docMk/>
            <pc:sldMk cId="0" sldId="272"/>
            <ac:picMk id="5" creationId="{00000000-0000-0000-0000-000000000000}"/>
          </ac:picMkLst>
        </pc:picChg>
        <pc:picChg chg="mod">
          <ac:chgData name="实" userId="4583ffe2-5da7-45e3-8581-7f06dbfe0081" providerId="ADAL" clId="{CA0AF441-D96D-4EAE-AA1C-9B1CB24C67F9}" dt="2023-04-23T14:06:00.165" v="25" actId="1076"/>
          <ac:picMkLst>
            <pc:docMk/>
            <pc:sldMk cId="0" sldId="272"/>
            <ac:picMk id="6" creationId="{65F29160-8089-47EC-B72B-EBB5CB06D50C}"/>
          </ac:picMkLst>
        </pc:picChg>
        <pc:cxnChg chg="add del">
          <ac:chgData name="实" userId="4583ffe2-5da7-45e3-8581-7f06dbfe0081" providerId="ADAL" clId="{CA0AF441-D96D-4EAE-AA1C-9B1CB24C67F9}" dt="2023-04-23T14:10:14.061" v="148" actId="478"/>
          <ac:cxnSpMkLst>
            <pc:docMk/>
            <pc:sldMk cId="0" sldId="272"/>
            <ac:cxnSpMk id="8" creationId="{00000000-0000-0000-0000-000000000000}"/>
          </ac:cxnSpMkLst>
        </pc:cxnChg>
      </pc:sldChg>
    </pc:docChg>
  </pc:docChgLst>
  <pc:docChgLst>
    <pc:chgData name="实" userId="4583ffe2-5da7-45e3-8581-7f06dbfe0081" providerId="ADAL" clId="{3D1109EE-3C76-42EE-BBA4-798A74132E37}"/>
    <pc:docChg chg="undo custSel addSld delSld modSld">
      <pc:chgData name="实" userId="4583ffe2-5da7-45e3-8581-7f06dbfe0081" providerId="ADAL" clId="{3D1109EE-3C76-42EE-BBA4-798A74132E37}" dt="2023-05-27T06:58:08.798" v="1517" actId="1036"/>
      <pc:docMkLst>
        <pc:docMk/>
      </pc:docMkLst>
      <pc:sldChg chg="del">
        <pc:chgData name="实" userId="4583ffe2-5da7-45e3-8581-7f06dbfe0081" providerId="ADAL" clId="{3D1109EE-3C76-42EE-BBA4-798A74132E37}" dt="2023-05-27T01:15:18.052" v="0" actId="47"/>
        <pc:sldMkLst>
          <pc:docMk/>
          <pc:sldMk cId="0" sldId="272"/>
        </pc:sldMkLst>
      </pc:sldChg>
      <pc:sldChg chg="del">
        <pc:chgData name="实" userId="4583ffe2-5da7-45e3-8581-7f06dbfe0081" providerId="ADAL" clId="{3D1109EE-3C76-42EE-BBA4-798A74132E37}" dt="2023-05-27T01:15:18.584" v="1" actId="47"/>
        <pc:sldMkLst>
          <pc:docMk/>
          <pc:sldMk cId="2021693104" sldId="273"/>
        </pc:sldMkLst>
      </pc:sldChg>
      <pc:sldChg chg="del">
        <pc:chgData name="实" userId="4583ffe2-5da7-45e3-8581-7f06dbfe0081" providerId="ADAL" clId="{3D1109EE-3C76-42EE-BBA4-798A74132E37}" dt="2023-05-27T01:15:18.881" v="2" actId="47"/>
        <pc:sldMkLst>
          <pc:docMk/>
          <pc:sldMk cId="2723943423" sldId="277"/>
        </pc:sldMkLst>
      </pc:sldChg>
      <pc:sldChg chg="del">
        <pc:chgData name="实" userId="4583ffe2-5da7-45e3-8581-7f06dbfe0081" providerId="ADAL" clId="{3D1109EE-3C76-42EE-BBA4-798A74132E37}" dt="2023-05-27T01:15:19.084" v="3" actId="47"/>
        <pc:sldMkLst>
          <pc:docMk/>
          <pc:sldMk cId="2991258028" sldId="278"/>
        </pc:sldMkLst>
      </pc:sldChg>
      <pc:sldChg chg="del">
        <pc:chgData name="实" userId="4583ffe2-5da7-45e3-8581-7f06dbfe0081" providerId="ADAL" clId="{3D1109EE-3C76-42EE-BBA4-798A74132E37}" dt="2023-05-27T01:15:19.491" v="4" actId="47"/>
        <pc:sldMkLst>
          <pc:docMk/>
          <pc:sldMk cId="3833678651" sldId="280"/>
        </pc:sldMkLst>
      </pc:sldChg>
      <pc:sldChg chg="del">
        <pc:chgData name="实" userId="4583ffe2-5da7-45e3-8581-7f06dbfe0081" providerId="ADAL" clId="{3D1109EE-3C76-42EE-BBA4-798A74132E37}" dt="2023-05-27T01:15:19.663" v="5" actId="47"/>
        <pc:sldMkLst>
          <pc:docMk/>
          <pc:sldMk cId="1543995082" sldId="281"/>
        </pc:sldMkLst>
      </pc:sldChg>
      <pc:sldChg chg="del">
        <pc:chgData name="实" userId="4583ffe2-5da7-45e3-8581-7f06dbfe0081" providerId="ADAL" clId="{3D1109EE-3C76-42EE-BBA4-798A74132E37}" dt="2023-05-27T01:15:19.851" v="6" actId="47"/>
        <pc:sldMkLst>
          <pc:docMk/>
          <pc:sldMk cId="4244830834" sldId="282"/>
        </pc:sldMkLst>
      </pc:sldChg>
      <pc:sldChg chg="del">
        <pc:chgData name="实" userId="4583ffe2-5da7-45e3-8581-7f06dbfe0081" providerId="ADAL" clId="{3D1109EE-3C76-42EE-BBA4-798A74132E37}" dt="2023-05-27T01:15:20.023" v="7" actId="47"/>
        <pc:sldMkLst>
          <pc:docMk/>
          <pc:sldMk cId="4266865998" sldId="283"/>
        </pc:sldMkLst>
      </pc:sldChg>
      <pc:sldChg chg="addSp delSp modSp mod">
        <pc:chgData name="实" userId="4583ffe2-5da7-45e3-8581-7f06dbfe0081" providerId="ADAL" clId="{3D1109EE-3C76-42EE-BBA4-798A74132E37}" dt="2023-05-27T06:39:38.961" v="944" actId="20577"/>
        <pc:sldMkLst>
          <pc:docMk/>
          <pc:sldMk cId="2119655544" sldId="284"/>
        </pc:sldMkLst>
        <pc:spChg chg="mod">
          <ac:chgData name="实" userId="4583ffe2-5da7-45e3-8581-7f06dbfe0081" providerId="ADAL" clId="{3D1109EE-3C76-42EE-BBA4-798A74132E37}" dt="2023-05-27T06:23:27.802" v="424" actId="20577"/>
          <ac:spMkLst>
            <pc:docMk/>
            <pc:sldMk cId="2119655544" sldId="284"/>
            <ac:spMk id="2" creationId="{805D0C01-16A3-9CE1-026C-CAF341933BEA}"/>
          </ac:spMkLst>
        </pc:spChg>
        <pc:spChg chg="mod">
          <ac:chgData name="实" userId="4583ffe2-5da7-45e3-8581-7f06dbfe0081" providerId="ADAL" clId="{3D1109EE-3C76-42EE-BBA4-798A74132E37}" dt="2023-05-27T01:16:15.376" v="43" actId="20577"/>
          <ac:spMkLst>
            <pc:docMk/>
            <pc:sldMk cId="2119655544" sldId="284"/>
            <ac:spMk id="5" creationId="{EBE4D072-622C-1AB6-981A-3E576BA28D63}"/>
          </ac:spMkLst>
        </pc:spChg>
        <pc:spChg chg="add mod">
          <ac:chgData name="实" userId="4583ffe2-5da7-45e3-8581-7f06dbfe0081" providerId="ADAL" clId="{3D1109EE-3C76-42EE-BBA4-798A74132E37}" dt="2023-05-27T06:39:38.961" v="944" actId="20577"/>
          <ac:spMkLst>
            <pc:docMk/>
            <pc:sldMk cId="2119655544" sldId="284"/>
            <ac:spMk id="15" creationId="{0B76F296-0D4B-E485-EECC-5FD0545A0255}"/>
          </ac:spMkLst>
        </pc:spChg>
        <pc:spChg chg="add del mod">
          <ac:chgData name="实" userId="4583ffe2-5da7-45e3-8581-7f06dbfe0081" providerId="ADAL" clId="{3D1109EE-3C76-42EE-BBA4-798A74132E37}" dt="2023-05-27T06:22:54.058" v="376" actId="478"/>
          <ac:spMkLst>
            <pc:docMk/>
            <pc:sldMk cId="2119655544" sldId="284"/>
            <ac:spMk id="16" creationId="{0724BAC0-3F73-D11B-5A0B-051E6C1CEBFF}"/>
          </ac:spMkLst>
        </pc:spChg>
        <pc:spChg chg="add mod">
          <ac:chgData name="实" userId="4583ffe2-5da7-45e3-8581-7f06dbfe0081" providerId="ADAL" clId="{3D1109EE-3C76-42EE-BBA4-798A74132E37}" dt="2023-05-27T06:39:23.413" v="940" actId="20577"/>
          <ac:spMkLst>
            <pc:docMk/>
            <pc:sldMk cId="2119655544" sldId="284"/>
            <ac:spMk id="17" creationId="{8C1AE292-D15C-81F4-CDFC-E4E8827751FC}"/>
          </ac:spMkLst>
        </pc:spChg>
        <pc:spChg chg="add mod">
          <ac:chgData name="实" userId="4583ffe2-5da7-45e3-8581-7f06dbfe0081" providerId="ADAL" clId="{3D1109EE-3C76-42EE-BBA4-798A74132E37}" dt="2023-05-27T06:39:26.598" v="942" actId="20577"/>
          <ac:spMkLst>
            <pc:docMk/>
            <pc:sldMk cId="2119655544" sldId="284"/>
            <ac:spMk id="18" creationId="{EAE3062A-46B2-459B-948F-CACEBAFCC860}"/>
          </ac:spMkLst>
        </pc:spChg>
        <pc:spChg chg="add del mod">
          <ac:chgData name="实" userId="4583ffe2-5da7-45e3-8581-7f06dbfe0081" providerId="ADAL" clId="{3D1109EE-3C76-42EE-BBA4-798A74132E37}" dt="2023-05-27T06:39:36.256" v="943" actId="478"/>
          <ac:spMkLst>
            <pc:docMk/>
            <pc:sldMk cId="2119655544" sldId="284"/>
            <ac:spMk id="19" creationId="{34D734D6-8986-62E6-A57F-1AEC6440CA2B}"/>
          </ac:spMkLst>
        </pc:spChg>
        <pc:spChg chg="add mod">
          <ac:chgData name="实" userId="4583ffe2-5da7-45e3-8581-7f06dbfe0081" providerId="ADAL" clId="{3D1109EE-3C76-42EE-BBA4-798A74132E37}" dt="2023-05-27T06:24:24.331" v="479" actId="20577"/>
          <ac:spMkLst>
            <pc:docMk/>
            <pc:sldMk cId="2119655544" sldId="284"/>
            <ac:spMk id="20" creationId="{C27B3B60-1BB3-94DB-3C26-1DB21095FE31}"/>
          </ac:spMkLst>
        </pc:spChg>
        <pc:picChg chg="del">
          <ac:chgData name="实" userId="4583ffe2-5da7-45e3-8581-7f06dbfe0081" providerId="ADAL" clId="{3D1109EE-3C76-42EE-BBA4-798A74132E37}" dt="2023-05-27T06:11:39.155" v="65" actId="478"/>
          <ac:picMkLst>
            <pc:docMk/>
            <pc:sldMk cId="2119655544" sldId="284"/>
            <ac:picMk id="4" creationId="{5A94B596-7643-7222-C59B-7A746A94340A}"/>
          </ac:picMkLst>
        </pc:picChg>
        <pc:picChg chg="add mod modCrop">
          <ac:chgData name="实" userId="4583ffe2-5da7-45e3-8581-7f06dbfe0081" providerId="ADAL" clId="{3D1109EE-3C76-42EE-BBA4-798A74132E37}" dt="2023-05-27T06:21:15.431" v="315" actId="1076"/>
          <ac:picMkLst>
            <pc:docMk/>
            <pc:sldMk cId="2119655544" sldId="284"/>
            <ac:picMk id="7" creationId="{A0EA139B-72F6-1AFC-420F-AE39CA432086}"/>
          </ac:picMkLst>
        </pc:picChg>
        <pc:picChg chg="add mod modCrop">
          <ac:chgData name="实" userId="4583ffe2-5da7-45e3-8581-7f06dbfe0081" providerId="ADAL" clId="{3D1109EE-3C76-42EE-BBA4-798A74132E37}" dt="2023-05-27T06:17:29.707" v="294" actId="732"/>
          <ac:picMkLst>
            <pc:docMk/>
            <pc:sldMk cId="2119655544" sldId="284"/>
            <ac:picMk id="9" creationId="{36A07350-05A1-2138-BC7A-BFE1F3560F89}"/>
          </ac:picMkLst>
        </pc:picChg>
        <pc:picChg chg="del">
          <ac:chgData name="实" userId="4583ffe2-5da7-45e3-8581-7f06dbfe0081" providerId="ADAL" clId="{3D1109EE-3C76-42EE-BBA4-798A74132E37}" dt="2023-05-27T06:11:38.151" v="64" actId="478"/>
          <ac:picMkLst>
            <pc:docMk/>
            <pc:sldMk cId="2119655544" sldId="284"/>
            <ac:picMk id="10" creationId="{9703FD4E-DA0E-3634-6CC3-73BCB6F72AAB}"/>
          </ac:picMkLst>
        </pc:picChg>
        <pc:picChg chg="add mod modCrop">
          <ac:chgData name="实" userId="4583ffe2-5da7-45e3-8581-7f06dbfe0081" providerId="ADAL" clId="{3D1109EE-3C76-42EE-BBA4-798A74132E37}" dt="2023-05-27T06:31:30.981" v="553" actId="1038"/>
          <ac:picMkLst>
            <pc:docMk/>
            <pc:sldMk cId="2119655544" sldId="284"/>
            <ac:picMk id="12" creationId="{004375A9-906A-7081-9332-721DB86992CE}"/>
          </ac:picMkLst>
        </pc:picChg>
        <pc:picChg chg="add mod modCrop">
          <ac:chgData name="实" userId="4583ffe2-5da7-45e3-8581-7f06dbfe0081" providerId="ADAL" clId="{3D1109EE-3C76-42EE-BBA4-798A74132E37}" dt="2023-05-27T06:31:30.496" v="552" actId="1038"/>
          <ac:picMkLst>
            <pc:docMk/>
            <pc:sldMk cId="2119655544" sldId="284"/>
            <ac:picMk id="14" creationId="{8527E28F-63FD-2E05-2EFE-A0B88473DCA9}"/>
          </ac:picMkLst>
        </pc:picChg>
      </pc:sldChg>
      <pc:sldChg chg="addSp delSp modSp add mod">
        <pc:chgData name="实" userId="4583ffe2-5da7-45e3-8581-7f06dbfe0081" providerId="ADAL" clId="{3D1109EE-3C76-42EE-BBA4-798A74132E37}" dt="2023-05-27T06:32:47.282" v="576" actId="20577"/>
        <pc:sldMkLst>
          <pc:docMk/>
          <pc:sldMk cId="2764455134" sldId="285"/>
        </pc:sldMkLst>
        <pc:spChg chg="del mod">
          <ac:chgData name="实" userId="4583ffe2-5da7-45e3-8581-7f06dbfe0081" providerId="ADAL" clId="{3D1109EE-3C76-42EE-BBA4-798A74132E37}" dt="2023-05-27T06:27:45.433" v="485" actId="478"/>
          <ac:spMkLst>
            <pc:docMk/>
            <pc:sldMk cId="2764455134" sldId="285"/>
            <ac:spMk id="2" creationId="{805D0C01-16A3-9CE1-026C-CAF341933BEA}"/>
          </ac:spMkLst>
        </pc:spChg>
        <pc:spChg chg="add del mod">
          <ac:chgData name="实" userId="4583ffe2-5da7-45e3-8581-7f06dbfe0081" providerId="ADAL" clId="{3D1109EE-3C76-42EE-BBA4-798A74132E37}" dt="2023-05-27T06:27:13.506" v="482" actId="478"/>
          <ac:spMkLst>
            <pc:docMk/>
            <pc:sldMk cId="2764455134" sldId="285"/>
            <ac:spMk id="6" creationId="{B69B29E1-1759-CAC1-88FC-6EB0D47A243D}"/>
          </ac:spMkLst>
        </pc:spChg>
        <pc:spChg chg="add mod">
          <ac:chgData name="实" userId="4583ffe2-5da7-45e3-8581-7f06dbfe0081" providerId="ADAL" clId="{3D1109EE-3C76-42EE-BBA4-798A74132E37}" dt="2023-05-27T06:32:47.282" v="576" actId="20577"/>
          <ac:spMkLst>
            <pc:docMk/>
            <pc:sldMk cId="2764455134" sldId="285"/>
            <ac:spMk id="10" creationId="{B54ED07F-BE05-86F7-1F13-A833DEC1698C}"/>
          </ac:spMkLst>
        </pc:spChg>
        <pc:spChg chg="del">
          <ac:chgData name="实" userId="4583ffe2-5da7-45e3-8581-7f06dbfe0081" providerId="ADAL" clId="{3D1109EE-3C76-42EE-BBA4-798A74132E37}" dt="2023-05-27T06:27:17.573" v="483" actId="478"/>
          <ac:spMkLst>
            <pc:docMk/>
            <pc:sldMk cId="2764455134" sldId="285"/>
            <ac:spMk id="15" creationId="{0B76F296-0D4B-E485-EECC-5FD0545A0255}"/>
          </ac:spMkLst>
        </pc:spChg>
        <pc:spChg chg="del">
          <ac:chgData name="实" userId="4583ffe2-5da7-45e3-8581-7f06dbfe0081" providerId="ADAL" clId="{3D1109EE-3C76-42EE-BBA4-798A74132E37}" dt="2023-05-27T06:27:17.573" v="483" actId="478"/>
          <ac:spMkLst>
            <pc:docMk/>
            <pc:sldMk cId="2764455134" sldId="285"/>
            <ac:spMk id="17" creationId="{8C1AE292-D15C-81F4-CDFC-E4E8827751FC}"/>
          </ac:spMkLst>
        </pc:spChg>
        <pc:spChg chg="del">
          <ac:chgData name="实" userId="4583ffe2-5da7-45e3-8581-7f06dbfe0081" providerId="ADAL" clId="{3D1109EE-3C76-42EE-BBA4-798A74132E37}" dt="2023-05-27T06:27:13.506" v="482" actId="478"/>
          <ac:spMkLst>
            <pc:docMk/>
            <pc:sldMk cId="2764455134" sldId="285"/>
            <ac:spMk id="18" creationId="{EAE3062A-46B2-459B-948F-CACEBAFCC860}"/>
          </ac:spMkLst>
        </pc:spChg>
        <pc:spChg chg="del">
          <ac:chgData name="实" userId="4583ffe2-5da7-45e3-8581-7f06dbfe0081" providerId="ADAL" clId="{3D1109EE-3C76-42EE-BBA4-798A74132E37}" dt="2023-05-27T06:27:13.506" v="482" actId="478"/>
          <ac:spMkLst>
            <pc:docMk/>
            <pc:sldMk cId="2764455134" sldId="285"/>
            <ac:spMk id="19" creationId="{34D734D6-8986-62E6-A57F-1AEC6440CA2B}"/>
          </ac:spMkLst>
        </pc:spChg>
        <pc:spChg chg="del">
          <ac:chgData name="实" userId="4583ffe2-5da7-45e3-8581-7f06dbfe0081" providerId="ADAL" clId="{3D1109EE-3C76-42EE-BBA4-798A74132E37}" dt="2023-05-27T06:27:13.506" v="482" actId="478"/>
          <ac:spMkLst>
            <pc:docMk/>
            <pc:sldMk cId="2764455134" sldId="285"/>
            <ac:spMk id="20" creationId="{C27B3B60-1BB3-94DB-3C26-1DB21095FE31}"/>
          </ac:spMkLst>
        </pc:spChg>
        <pc:picChg chg="add del mod">
          <ac:chgData name="实" userId="4583ffe2-5da7-45e3-8581-7f06dbfe0081" providerId="ADAL" clId="{3D1109EE-3C76-42EE-BBA4-798A74132E37}" dt="2023-05-27T06:27:13.506" v="482" actId="478"/>
          <ac:picMkLst>
            <pc:docMk/>
            <pc:sldMk cId="2764455134" sldId="285"/>
            <ac:picMk id="4" creationId="{E261ACE2-F0D9-DF43-5749-D6E53FB7D0D0}"/>
          </ac:picMkLst>
        </pc:picChg>
        <pc:picChg chg="del">
          <ac:chgData name="实" userId="4583ffe2-5da7-45e3-8581-7f06dbfe0081" providerId="ADAL" clId="{3D1109EE-3C76-42EE-BBA4-798A74132E37}" dt="2023-05-27T06:27:13.506" v="482" actId="478"/>
          <ac:picMkLst>
            <pc:docMk/>
            <pc:sldMk cId="2764455134" sldId="285"/>
            <ac:picMk id="7" creationId="{A0EA139B-72F6-1AFC-420F-AE39CA432086}"/>
          </ac:picMkLst>
        </pc:picChg>
        <pc:picChg chg="add mod">
          <ac:chgData name="实" userId="4583ffe2-5da7-45e3-8581-7f06dbfe0081" providerId="ADAL" clId="{3D1109EE-3C76-42EE-BBA4-798A74132E37}" dt="2023-05-27T06:32:36.409" v="567" actId="14100"/>
          <ac:picMkLst>
            <pc:docMk/>
            <pc:sldMk cId="2764455134" sldId="285"/>
            <ac:picMk id="8" creationId="{90865C31-1811-15F0-22A6-1F58DA6C5452}"/>
          </ac:picMkLst>
        </pc:picChg>
        <pc:picChg chg="del">
          <ac:chgData name="实" userId="4583ffe2-5da7-45e3-8581-7f06dbfe0081" providerId="ADAL" clId="{3D1109EE-3C76-42EE-BBA4-798A74132E37}" dt="2023-05-27T06:27:13.506" v="482" actId="478"/>
          <ac:picMkLst>
            <pc:docMk/>
            <pc:sldMk cId="2764455134" sldId="285"/>
            <ac:picMk id="9" creationId="{36A07350-05A1-2138-BC7A-BFE1F3560F89}"/>
          </ac:picMkLst>
        </pc:picChg>
        <pc:picChg chg="add mod">
          <ac:chgData name="实" userId="4583ffe2-5da7-45e3-8581-7f06dbfe0081" providerId="ADAL" clId="{3D1109EE-3C76-42EE-BBA4-798A74132E37}" dt="2023-05-27T06:32:11.738" v="564" actId="14100"/>
          <ac:picMkLst>
            <pc:docMk/>
            <pc:sldMk cId="2764455134" sldId="285"/>
            <ac:picMk id="11" creationId="{41C840EC-EF5A-EAE4-F3F1-885831109AB9}"/>
          </ac:picMkLst>
        </pc:picChg>
        <pc:picChg chg="del">
          <ac:chgData name="实" userId="4583ffe2-5da7-45e3-8581-7f06dbfe0081" providerId="ADAL" clId="{3D1109EE-3C76-42EE-BBA4-798A74132E37}" dt="2023-05-27T06:27:17.573" v="483" actId="478"/>
          <ac:picMkLst>
            <pc:docMk/>
            <pc:sldMk cId="2764455134" sldId="285"/>
            <ac:picMk id="12" creationId="{004375A9-906A-7081-9332-721DB86992CE}"/>
          </ac:picMkLst>
        </pc:picChg>
        <pc:picChg chg="add mod">
          <ac:chgData name="实" userId="4583ffe2-5da7-45e3-8581-7f06dbfe0081" providerId="ADAL" clId="{3D1109EE-3C76-42EE-BBA4-798A74132E37}" dt="2023-05-27T06:32:16.994" v="566" actId="1076"/>
          <ac:picMkLst>
            <pc:docMk/>
            <pc:sldMk cId="2764455134" sldId="285"/>
            <ac:picMk id="13" creationId="{6DDDCE53-F9ED-DC65-D8DF-E824FBAD910B}"/>
          </ac:picMkLst>
        </pc:picChg>
        <pc:picChg chg="del">
          <ac:chgData name="实" userId="4583ffe2-5da7-45e3-8581-7f06dbfe0081" providerId="ADAL" clId="{3D1109EE-3C76-42EE-BBA4-798A74132E37}" dt="2023-05-27T06:27:13.506" v="482" actId="478"/>
          <ac:picMkLst>
            <pc:docMk/>
            <pc:sldMk cId="2764455134" sldId="285"/>
            <ac:picMk id="14" creationId="{8527E28F-63FD-2E05-2EFE-A0B88473DCA9}"/>
          </ac:picMkLst>
        </pc:picChg>
      </pc:sldChg>
      <pc:sldChg chg="del">
        <pc:chgData name="实" userId="4583ffe2-5da7-45e3-8581-7f06dbfe0081" providerId="ADAL" clId="{3D1109EE-3C76-42EE-BBA4-798A74132E37}" dt="2023-05-27T01:15:23.652" v="9" actId="47"/>
        <pc:sldMkLst>
          <pc:docMk/>
          <pc:sldMk cId="3532566931" sldId="285"/>
        </pc:sldMkLst>
      </pc:sldChg>
      <pc:sldChg chg="del">
        <pc:chgData name="实" userId="4583ffe2-5da7-45e3-8581-7f06dbfe0081" providerId="ADAL" clId="{3D1109EE-3C76-42EE-BBA4-798A74132E37}" dt="2023-05-27T01:15:23.808" v="10" actId="47"/>
        <pc:sldMkLst>
          <pc:docMk/>
          <pc:sldMk cId="745700409" sldId="286"/>
        </pc:sldMkLst>
      </pc:sldChg>
      <pc:sldChg chg="addSp delSp modSp add mod">
        <pc:chgData name="实" userId="4583ffe2-5da7-45e3-8581-7f06dbfe0081" providerId="ADAL" clId="{3D1109EE-3C76-42EE-BBA4-798A74132E37}" dt="2023-05-27T06:50:38.445" v="1314" actId="1076"/>
        <pc:sldMkLst>
          <pc:docMk/>
          <pc:sldMk cId="1331303964" sldId="286"/>
        </pc:sldMkLst>
        <pc:spChg chg="mod">
          <ac:chgData name="实" userId="4583ffe2-5da7-45e3-8581-7f06dbfe0081" providerId="ADAL" clId="{3D1109EE-3C76-42EE-BBA4-798A74132E37}" dt="2023-05-27T06:37:21.835" v="813" actId="20577"/>
          <ac:spMkLst>
            <pc:docMk/>
            <pc:sldMk cId="1331303964" sldId="286"/>
            <ac:spMk id="2" creationId="{805D0C01-16A3-9CE1-026C-CAF341933BEA}"/>
          </ac:spMkLst>
        </pc:spChg>
        <pc:spChg chg="mod">
          <ac:chgData name="实" userId="4583ffe2-5da7-45e3-8581-7f06dbfe0081" providerId="ADAL" clId="{3D1109EE-3C76-42EE-BBA4-798A74132E37}" dt="2023-05-27T06:50:38.445" v="1314" actId="1076"/>
          <ac:spMkLst>
            <pc:docMk/>
            <pc:sldMk cId="1331303964" sldId="286"/>
            <ac:spMk id="5" creationId="{EBE4D072-622C-1AB6-981A-3E576BA28D63}"/>
          </ac:spMkLst>
        </pc:spChg>
        <pc:spChg chg="del">
          <ac:chgData name="实" userId="4583ffe2-5da7-45e3-8581-7f06dbfe0081" providerId="ADAL" clId="{3D1109EE-3C76-42EE-BBA4-798A74132E37}" dt="2023-05-27T06:33:54.086" v="579" actId="478"/>
          <ac:spMkLst>
            <pc:docMk/>
            <pc:sldMk cId="1331303964" sldId="286"/>
            <ac:spMk id="15" creationId="{0B76F296-0D4B-E485-EECC-5FD0545A0255}"/>
          </ac:spMkLst>
        </pc:spChg>
        <pc:spChg chg="del">
          <ac:chgData name="实" userId="4583ffe2-5da7-45e3-8581-7f06dbfe0081" providerId="ADAL" clId="{3D1109EE-3C76-42EE-BBA4-798A74132E37}" dt="2023-05-27T06:33:50.336" v="578" actId="478"/>
          <ac:spMkLst>
            <pc:docMk/>
            <pc:sldMk cId="1331303964" sldId="286"/>
            <ac:spMk id="17" creationId="{8C1AE292-D15C-81F4-CDFC-E4E8827751FC}"/>
          </ac:spMkLst>
        </pc:spChg>
        <pc:spChg chg="del">
          <ac:chgData name="实" userId="4583ffe2-5da7-45e3-8581-7f06dbfe0081" providerId="ADAL" clId="{3D1109EE-3C76-42EE-BBA4-798A74132E37}" dt="2023-05-27T06:33:50.336" v="578" actId="478"/>
          <ac:spMkLst>
            <pc:docMk/>
            <pc:sldMk cId="1331303964" sldId="286"/>
            <ac:spMk id="18" creationId="{EAE3062A-46B2-459B-948F-CACEBAFCC860}"/>
          </ac:spMkLst>
        </pc:spChg>
        <pc:spChg chg="del">
          <ac:chgData name="实" userId="4583ffe2-5da7-45e3-8581-7f06dbfe0081" providerId="ADAL" clId="{3D1109EE-3C76-42EE-BBA4-798A74132E37}" dt="2023-05-27T06:33:50.336" v="578" actId="478"/>
          <ac:spMkLst>
            <pc:docMk/>
            <pc:sldMk cId="1331303964" sldId="286"/>
            <ac:spMk id="19" creationId="{34D734D6-8986-62E6-A57F-1AEC6440CA2B}"/>
          </ac:spMkLst>
        </pc:spChg>
        <pc:spChg chg="del">
          <ac:chgData name="实" userId="4583ffe2-5da7-45e3-8581-7f06dbfe0081" providerId="ADAL" clId="{3D1109EE-3C76-42EE-BBA4-798A74132E37}" dt="2023-05-27T06:33:50.336" v="578" actId="478"/>
          <ac:spMkLst>
            <pc:docMk/>
            <pc:sldMk cId="1331303964" sldId="286"/>
            <ac:spMk id="20" creationId="{C27B3B60-1BB3-94DB-3C26-1DB21095FE31}"/>
          </ac:spMkLst>
        </pc:spChg>
        <pc:spChg chg="add mod">
          <ac:chgData name="实" userId="4583ffe2-5da7-45e3-8581-7f06dbfe0081" providerId="ADAL" clId="{3D1109EE-3C76-42EE-BBA4-798A74132E37}" dt="2023-05-27T06:40:13.511" v="947" actId="1076"/>
          <ac:spMkLst>
            <pc:docMk/>
            <pc:sldMk cId="1331303964" sldId="286"/>
            <ac:spMk id="21" creationId="{9B0CF47D-5550-8737-3345-FEDE7306CA75}"/>
          </ac:spMkLst>
        </pc:spChg>
        <pc:picChg chg="add del mod">
          <ac:chgData name="实" userId="4583ffe2-5da7-45e3-8581-7f06dbfe0081" providerId="ADAL" clId="{3D1109EE-3C76-42EE-BBA4-798A74132E37}" dt="2023-05-27T06:36:21.854" v="795" actId="478"/>
          <ac:picMkLst>
            <pc:docMk/>
            <pc:sldMk cId="1331303964" sldId="286"/>
            <ac:picMk id="4" creationId="{8B012FAF-D256-D858-A08A-031931388AAC}"/>
          </ac:picMkLst>
        </pc:picChg>
        <pc:picChg chg="del">
          <ac:chgData name="实" userId="4583ffe2-5da7-45e3-8581-7f06dbfe0081" providerId="ADAL" clId="{3D1109EE-3C76-42EE-BBA4-798A74132E37}" dt="2023-05-27T06:33:50.336" v="578" actId="478"/>
          <ac:picMkLst>
            <pc:docMk/>
            <pc:sldMk cId="1331303964" sldId="286"/>
            <ac:picMk id="7" creationId="{A0EA139B-72F6-1AFC-420F-AE39CA432086}"/>
          </ac:picMkLst>
        </pc:picChg>
        <pc:picChg chg="add mod">
          <ac:chgData name="实" userId="4583ffe2-5da7-45e3-8581-7f06dbfe0081" providerId="ADAL" clId="{3D1109EE-3C76-42EE-BBA4-798A74132E37}" dt="2023-05-27T06:37:30.604" v="857" actId="1035"/>
          <ac:picMkLst>
            <pc:docMk/>
            <pc:sldMk cId="1331303964" sldId="286"/>
            <ac:picMk id="8" creationId="{16CF0D0E-9770-9E4B-E0DA-9E9F30EF3794}"/>
          </ac:picMkLst>
        </pc:picChg>
        <pc:picChg chg="del">
          <ac:chgData name="实" userId="4583ffe2-5da7-45e3-8581-7f06dbfe0081" providerId="ADAL" clId="{3D1109EE-3C76-42EE-BBA4-798A74132E37}" dt="2023-05-27T06:33:50.336" v="578" actId="478"/>
          <ac:picMkLst>
            <pc:docMk/>
            <pc:sldMk cId="1331303964" sldId="286"/>
            <ac:picMk id="9" creationId="{36A07350-05A1-2138-BC7A-BFE1F3560F89}"/>
          </ac:picMkLst>
        </pc:picChg>
        <pc:picChg chg="add mod">
          <ac:chgData name="实" userId="4583ffe2-5da7-45e3-8581-7f06dbfe0081" providerId="ADAL" clId="{3D1109EE-3C76-42EE-BBA4-798A74132E37}" dt="2023-05-27T06:37:30.604" v="857" actId="1035"/>
          <ac:picMkLst>
            <pc:docMk/>
            <pc:sldMk cId="1331303964" sldId="286"/>
            <ac:picMk id="11" creationId="{2607149E-1E65-31ED-B405-212C697349D6}"/>
          </ac:picMkLst>
        </pc:picChg>
        <pc:picChg chg="del">
          <ac:chgData name="实" userId="4583ffe2-5da7-45e3-8581-7f06dbfe0081" providerId="ADAL" clId="{3D1109EE-3C76-42EE-BBA4-798A74132E37}" dt="2023-05-27T06:33:50.336" v="578" actId="478"/>
          <ac:picMkLst>
            <pc:docMk/>
            <pc:sldMk cId="1331303964" sldId="286"/>
            <ac:picMk id="12" creationId="{004375A9-906A-7081-9332-721DB86992CE}"/>
          </ac:picMkLst>
        </pc:picChg>
        <pc:picChg chg="del">
          <ac:chgData name="实" userId="4583ffe2-5da7-45e3-8581-7f06dbfe0081" providerId="ADAL" clId="{3D1109EE-3C76-42EE-BBA4-798A74132E37}" dt="2023-05-27T06:33:50.336" v="578" actId="478"/>
          <ac:picMkLst>
            <pc:docMk/>
            <pc:sldMk cId="1331303964" sldId="286"/>
            <ac:picMk id="14" creationId="{8527E28F-63FD-2E05-2EFE-A0B88473DCA9}"/>
          </ac:picMkLst>
        </pc:picChg>
        <pc:picChg chg="add mod">
          <ac:chgData name="实" userId="4583ffe2-5da7-45e3-8581-7f06dbfe0081" providerId="ADAL" clId="{3D1109EE-3C76-42EE-BBA4-798A74132E37}" dt="2023-05-27T06:38:35.388" v="864" actId="1076"/>
          <ac:picMkLst>
            <pc:docMk/>
            <pc:sldMk cId="1331303964" sldId="286"/>
            <ac:picMk id="16" creationId="{A34D2893-0310-959B-FEC8-6A83152B6260}"/>
          </ac:picMkLst>
        </pc:picChg>
      </pc:sldChg>
      <pc:sldChg chg="del">
        <pc:chgData name="实" userId="4583ffe2-5da7-45e3-8581-7f06dbfe0081" providerId="ADAL" clId="{3D1109EE-3C76-42EE-BBA4-798A74132E37}" dt="2023-05-27T01:15:23.965" v="11" actId="47"/>
        <pc:sldMkLst>
          <pc:docMk/>
          <pc:sldMk cId="2416228514" sldId="287"/>
        </pc:sldMkLst>
      </pc:sldChg>
      <pc:sldChg chg="addSp delSp modSp add mod">
        <pc:chgData name="实" userId="4583ffe2-5da7-45e3-8581-7f06dbfe0081" providerId="ADAL" clId="{3D1109EE-3C76-42EE-BBA4-798A74132E37}" dt="2023-05-27T06:50:47.238" v="1317"/>
        <pc:sldMkLst>
          <pc:docMk/>
          <pc:sldMk cId="3417129460" sldId="287"/>
        </pc:sldMkLst>
        <pc:spChg chg="mod">
          <ac:chgData name="实" userId="4583ffe2-5da7-45e3-8581-7f06dbfe0081" providerId="ADAL" clId="{3D1109EE-3C76-42EE-BBA4-798A74132E37}" dt="2023-05-27T06:42:23.487" v="1057" actId="20577"/>
          <ac:spMkLst>
            <pc:docMk/>
            <pc:sldMk cId="3417129460" sldId="287"/>
            <ac:spMk id="2" creationId="{805D0C01-16A3-9CE1-026C-CAF341933BEA}"/>
          </ac:spMkLst>
        </pc:spChg>
        <pc:spChg chg="del mod">
          <ac:chgData name="实" userId="4583ffe2-5da7-45e3-8581-7f06dbfe0081" providerId="ADAL" clId="{3D1109EE-3C76-42EE-BBA4-798A74132E37}" dt="2023-05-27T06:50:42.707" v="1316" actId="478"/>
          <ac:spMkLst>
            <pc:docMk/>
            <pc:sldMk cId="3417129460" sldId="287"/>
            <ac:spMk id="5" creationId="{EBE4D072-622C-1AB6-981A-3E576BA28D63}"/>
          </ac:spMkLst>
        </pc:spChg>
        <pc:spChg chg="add mod">
          <ac:chgData name="实" userId="4583ffe2-5da7-45e3-8581-7f06dbfe0081" providerId="ADAL" clId="{3D1109EE-3C76-42EE-BBA4-798A74132E37}" dt="2023-05-27T06:46:37.953" v="1160" actId="1036"/>
          <ac:spMkLst>
            <pc:docMk/>
            <pc:sldMk cId="3417129460" sldId="287"/>
            <ac:spMk id="14" creationId="{56520D75-52EE-69F3-4ACB-0E5DFB711D18}"/>
          </ac:spMkLst>
        </pc:spChg>
        <pc:spChg chg="add mod">
          <ac:chgData name="实" userId="4583ffe2-5da7-45e3-8581-7f06dbfe0081" providerId="ADAL" clId="{3D1109EE-3C76-42EE-BBA4-798A74132E37}" dt="2023-05-27T06:49:26.944" v="1309" actId="20577"/>
          <ac:spMkLst>
            <pc:docMk/>
            <pc:sldMk cId="3417129460" sldId="287"/>
            <ac:spMk id="15" creationId="{3DB0D561-8EB5-0D43-DC64-26ED83BBD964}"/>
          </ac:spMkLst>
        </pc:spChg>
        <pc:spChg chg="add mod">
          <ac:chgData name="实" userId="4583ffe2-5da7-45e3-8581-7f06dbfe0081" providerId="ADAL" clId="{3D1109EE-3C76-42EE-BBA4-798A74132E37}" dt="2023-05-27T06:49:03.640" v="1259" actId="20577"/>
          <ac:spMkLst>
            <pc:docMk/>
            <pc:sldMk cId="3417129460" sldId="287"/>
            <ac:spMk id="17" creationId="{2FFA0C27-852F-6443-AFCC-7E71A1D5C878}"/>
          </ac:spMkLst>
        </pc:spChg>
        <pc:spChg chg="add mod">
          <ac:chgData name="实" userId="4583ffe2-5da7-45e3-8581-7f06dbfe0081" providerId="ADAL" clId="{3D1109EE-3C76-42EE-BBA4-798A74132E37}" dt="2023-05-27T06:50:47.238" v="1317"/>
          <ac:spMkLst>
            <pc:docMk/>
            <pc:sldMk cId="3417129460" sldId="287"/>
            <ac:spMk id="18" creationId="{7D30B8C5-E94A-1A9D-D6E7-5BBA9FCE403A}"/>
          </ac:spMkLst>
        </pc:spChg>
        <pc:spChg chg="del">
          <ac:chgData name="实" userId="4583ffe2-5da7-45e3-8581-7f06dbfe0081" providerId="ADAL" clId="{3D1109EE-3C76-42EE-BBA4-798A74132E37}" dt="2023-05-27T06:41:41.752" v="950" actId="478"/>
          <ac:spMkLst>
            <pc:docMk/>
            <pc:sldMk cId="3417129460" sldId="287"/>
            <ac:spMk id="21" creationId="{9B0CF47D-5550-8737-3345-FEDE7306CA75}"/>
          </ac:spMkLst>
        </pc:spChg>
        <pc:picChg chg="add del mod">
          <ac:chgData name="实" userId="4583ffe2-5da7-45e3-8581-7f06dbfe0081" providerId="ADAL" clId="{3D1109EE-3C76-42EE-BBA4-798A74132E37}" dt="2023-05-27T06:42:35.393" v="1060" actId="478"/>
          <ac:picMkLst>
            <pc:docMk/>
            <pc:sldMk cId="3417129460" sldId="287"/>
            <ac:picMk id="4" creationId="{21F6BD1D-80DE-73E6-7E78-EED8F5B9B352}"/>
          </ac:picMkLst>
        </pc:picChg>
        <pc:picChg chg="add mod">
          <ac:chgData name="实" userId="4583ffe2-5da7-45e3-8581-7f06dbfe0081" providerId="ADAL" clId="{3D1109EE-3C76-42EE-BBA4-798A74132E37}" dt="2023-05-27T06:45:31.262" v="1089" actId="1076"/>
          <ac:picMkLst>
            <pc:docMk/>
            <pc:sldMk cId="3417129460" sldId="287"/>
            <ac:picMk id="7" creationId="{DAC99CB0-75CC-62E3-3570-2675B8ED3848}"/>
          </ac:picMkLst>
        </pc:picChg>
        <pc:picChg chg="del mod">
          <ac:chgData name="实" userId="4583ffe2-5da7-45e3-8581-7f06dbfe0081" providerId="ADAL" clId="{3D1109EE-3C76-42EE-BBA4-798A74132E37}" dt="2023-05-27T06:41:43.559" v="953" actId="478"/>
          <ac:picMkLst>
            <pc:docMk/>
            <pc:sldMk cId="3417129460" sldId="287"/>
            <ac:picMk id="8" creationId="{16CF0D0E-9770-9E4B-E0DA-9E9F30EF3794}"/>
          </ac:picMkLst>
        </pc:picChg>
        <pc:picChg chg="add mod">
          <ac:chgData name="实" userId="4583ffe2-5da7-45e3-8581-7f06dbfe0081" providerId="ADAL" clId="{3D1109EE-3C76-42EE-BBA4-798A74132E37}" dt="2023-05-27T06:45:15.256" v="1086" actId="14100"/>
          <ac:picMkLst>
            <pc:docMk/>
            <pc:sldMk cId="3417129460" sldId="287"/>
            <ac:picMk id="10" creationId="{9FDCA9A6-0722-A0BF-65AA-55BF9419665A}"/>
          </ac:picMkLst>
        </pc:picChg>
        <pc:picChg chg="del">
          <ac:chgData name="实" userId="4583ffe2-5da7-45e3-8581-7f06dbfe0081" providerId="ADAL" clId="{3D1109EE-3C76-42EE-BBA4-798A74132E37}" dt="2023-05-27T06:41:42.651" v="951" actId="478"/>
          <ac:picMkLst>
            <pc:docMk/>
            <pc:sldMk cId="3417129460" sldId="287"/>
            <ac:picMk id="11" creationId="{2607149E-1E65-31ED-B405-212C697349D6}"/>
          </ac:picMkLst>
        </pc:picChg>
        <pc:picChg chg="add mod">
          <ac:chgData name="实" userId="4583ffe2-5da7-45e3-8581-7f06dbfe0081" providerId="ADAL" clId="{3D1109EE-3C76-42EE-BBA4-798A74132E37}" dt="2023-05-27T06:45:20.504" v="1088" actId="1076"/>
          <ac:picMkLst>
            <pc:docMk/>
            <pc:sldMk cId="3417129460" sldId="287"/>
            <ac:picMk id="13" creationId="{A2638C96-5A76-50AA-0808-7EA8FB37FCC6}"/>
          </ac:picMkLst>
        </pc:picChg>
        <pc:picChg chg="del">
          <ac:chgData name="实" userId="4583ffe2-5da7-45e3-8581-7f06dbfe0081" providerId="ADAL" clId="{3D1109EE-3C76-42EE-BBA4-798A74132E37}" dt="2023-05-27T06:41:40.249" v="949" actId="478"/>
          <ac:picMkLst>
            <pc:docMk/>
            <pc:sldMk cId="3417129460" sldId="287"/>
            <ac:picMk id="16" creationId="{A34D2893-0310-959B-FEC8-6A83152B6260}"/>
          </ac:picMkLst>
        </pc:picChg>
      </pc:sldChg>
      <pc:sldChg chg="del">
        <pc:chgData name="实" userId="4583ffe2-5da7-45e3-8581-7f06dbfe0081" providerId="ADAL" clId="{3D1109EE-3C76-42EE-BBA4-798A74132E37}" dt="2023-05-27T01:15:24.137" v="12" actId="47"/>
        <pc:sldMkLst>
          <pc:docMk/>
          <pc:sldMk cId="2736047386" sldId="288"/>
        </pc:sldMkLst>
      </pc:sldChg>
      <pc:sldChg chg="addSp delSp modSp add mod">
        <pc:chgData name="实" userId="4583ffe2-5da7-45e3-8581-7f06dbfe0081" providerId="ADAL" clId="{3D1109EE-3C76-42EE-BBA4-798A74132E37}" dt="2023-05-27T06:58:08.798" v="1517" actId="1036"/>
        <pc:sldMkLst>
          <pc:docMk/>
          <pc:sldMk cId="3480427208" sldId="288"/>
        </pc:sldMkLst>
        <pc:spChg chg="del">
          <ac:chgData name="实" userId="4583ffe2-5da7-45e3-8581-7f06dbfe0081" providerId="ADAL" clId="{3D1109EE-3C76-42EE-BBA4-798A74132E37}" dt="2023-05-27T06:50:17.873" v="1311" actId="478"/>
          <ac:spMkLst>
            <pc:docMk/>
            <pc:sldMk cId="3480427208" sldId="288"/>
            <ac:spMk id="2" creationId="{805D0C01-16A3-9CE1-026C-CAF341933BEA}"/>
          </ac:spMkLst>
        </pc:spChg>
        <pc:spChg chg="del">
          <ac:chgData name="实" userId="4583ffe2-5da7-45e3-8581-7f06dbfe0081" providerId="ADAL" clId="{3D1109EE-3C76-42EE-BBA4-798A74132E37}" dt="2023-05-27T06:50:51.244" v="1318" actId="478"/>
          <ac:spMkLst>
            <pc:docMk/>
            <pc:sldMk cId="3480427208" sldId="288"/>
            <ac:spMk id="5" creationId="{EBE4D072-622C-1AB6-981A-3E576BA28D63}"/>
          </ac:spMkLst>
        </pc:spChg>
        <pc:spChg chg="add del mod">
          <ac:chgData name="实" userId="4583ffe2-5da7-45e3-8581-7f06dbfe0081" providerId="ADAL" clId="{3D1109EE-3C76-42EE-BBA4-798A74132E37}" dt="2023-05-27T06:50:22.772" v="1312" actId="478"/>
          <ac:spMkLst>
            <pc:docMk/>
            <pc:sldMk cId="3480427208" sldId="288"/>
            <ac:spMk id="6" creationId="{D048A34B-4D2F-AD7C-EFCE-A5C805D80038}"/>
          </ac:spMkLst>
        </pc:spChg>
        <pc:spChg chg="add mod">
          <ac:chgData name="实" userId="4583ffe2-5da7-45e3-8581-7f06dbfe0081" providerId="ADAL" clId="{3D1109EE-3C76-42EE-BBA4-798A74132E37}" dt="2023-05-27T06:50:51.600" v="1319"/>
          <ac:spMkLst>
            <pc:docMk/>
            <pc:sldMk cId="3480427208" sldId="288"/>
            <ac:spMk id="8" creationId="{8C671025-D8A0-BD58-7CF8-B8CD3A32B650}"/>
          </ac:spMkLst>
        </pc:spChg>
        <pc:spChg chg="del">
          <ac:chgData name="实" userId="4583ffe2-5da7-45e3-8581-7f06dbfe0081" providerId="ADAL" clId="{3D1109EE-3C76-42EE-BBA4-798A74132E37}" dt="2023-05-27T06:50:17.873" v="1311" actId="478"/>
          <ac:spMkLst>
            <pc:docMk/>
            <pc:sldMk cId="3480427208" sldId="288"/>
            <ac:spMk id="14" creationId="{56520D75-52EE-69F3-4ACB-0E5DFB711D18}"/>
          </ac:spMkLst>
        </pc:spChg>
        <pc:spChg chg="del">
          <ac:chgData name="实" userId="4583ffe2-5da7-45e3-8581-7f06dbfe0081" providerId="ADAL" clId="{3D1109EE-3C76-42EE-BBA4-798A74132E37}" dt="2023-05-27T06:50:17.873" v="1311" actId="478"/>
          <ac:spMkLst>
            <pc:docMk/>
            <pc:sldMk cId="3480427208" sldId="288"/>
            <ac:spMk id="15" creationId="{3DB0D561-8EB5-0D43-DC64-26ED83BBD964}"/>
          </ac:spMkLst>
        </pc:spChg>
        <pc:spChg chg="del">
          <ac:chgData name="实" userId="4583ffe2-5da7-45e3-8581-7f06dbfe0081" providerId="ADAL" clId="{3D1109EE-3C76-42EE-BBA4-798A74132E37}" dt="2023-05-27T06:50:17.873" v="1311" actId="478"/>
          <ac:spMkLst>
            <pc:docMk/>
            <pc:sldMk cId="3480427208" sldId="288"/>
            <ac:spMk id="17" creationId="{2FFA0C27-852F-6443-AFCC-7E71A1D5C878}"/>
          </ac:spMkLst>
        </pc:spChg>
        <pc:spChg chg="add mod">
          <ac:chgData name="实" userId="4583ffe2-5da7-45e3-8581-7f06dbfe0081" providerId="ADAL" clId="{3D1109EE-3C76-42EE-BBA4-798A74132E37}" dt="2023-05-27T06:57:58.625" v="1500" actId="255"/>
          <ac:spMkLst>
            <pc:docMk/>
            <pc:sldMk cId="3480427208" sldId="288"/>
            <ac:spMk id="22" creationId="{3ED1A9C6-8582-6DF7-E834-D893155B8E32}"/>
          </ac:spMkLst>
        </pc:spChg>
        <pc:picChg chg="del">
          <ac:chgData name="实" userId="4583ffe2-5da7-45e3-8581-7f06dbfe0081" providerId="ADAL" clId="{3D1109EE-3C76-42EE-BBA4-798A74132E37}" dt="2023-05-27T06:50:17.873" v="1311" actId="478"/>
          <ac:picMkLst>
            <pc:docMk/>
            <pc:sldMk cId="3480427208" sldId="288"/>
            <ac:picMk id="7" creationId="{DAC99CB0-75CC-62E3-3570-2675B8ED3848}"/>
          </ac:picMkLst>
        </pc:picChg>
        <pc:picChg chg="del">
          <ac:chgData name="实" userId="4583ffe2-5da7-45e3-8581-7f06dbfe0081" providerId="ADAL" clId="{3D1109EE-3C76-42EE-BBA4-798A74132E37}" dt="2023-05-27T06:50:17.873" v="1311" actId="478"/>
          <ac:picMkLst>
            <pc:docMk/>
            <pc:sldMk cId="3480427208" sldId="288"/>
            <ac:picMk id="10" creationId="{9FDCA9A6-0722-A0BF-65AA-55BF9419665A}"/>
          </ac:picMkLst>
        </pc:picChg>
        <pc:picChg chg="add del mod">
          <ac:chgData name="实" userId="4583ffe2-5da7-45e3-8581-7f06dbfe0081" providerId="ADAL" clId="{3D1109EE-3C76-42EE-BBA4-798A74132E37}" dt="2023-05-27T06:52:20.482" v="1336" actId="478"/>
          <ac:picMkLst>
            <pc:docMk/>
            <pc:sldMk cId="3480427208" sldId="288"/>
            <ac:picMk id="11" creationId="{4C62E430-C1A4-E980-A3EE-5A2653E2EEE3}"/>
          </ac:picMkLst>
        </pc:picChg>
        <pc:picChg chg="del">
          <ac:chgData name="实" userId="4583ffe2-5da7-45e3-8581-7f06dbfe0081" providerId="ADAL" clId="{3D1109EE-3C76-42EE-BBA4-798A74132E37}" dt="2023-05-27T06:50:17.873" v="1311" actId="478"/>
          <ac:picMkLst>
            <pc:docMk/>
            <pc:sldMk cId="3480427208" sldId="288"/>
            <ac:picMk id="13" creationId="{A2638C96-5A76-50AA-0808-7EA8FB37FCC6}"/>
          </ac:picMkLst>
        </pc:picChg>
        <pc:picChg chg="add del mod">
          <ac:chgData name="实" userId="4583ffe2-5da7-45e3-8581-7f06dbfe0081" providerId="ADAL" clId="{3D1109EE-3C76-42EE-BBA4-798A74132E37}" dt="2023-05-27T06:52:19.594" v="1335" actId="478"/>
          <ac:picMkLst>
            <pc:docMk/>
            <pc:sldMk cId="3480427208" sldId="288"/>
            <ac:picMk id="16" creationId="{549E1D3C-9F83-0517-2854-3276CF29B35A}"/>
          </ac:picMkLst>
        </pc:picChg>
        <pc:picChg chg="add del mod">
          <ac:chgData name="实" userId="4583ffe2-5da7-45e3-8581-7f06dbfe0081" providerId="ADAL" clId="{3D1109EE-3C76-42EE-BBA4-798A74132E37}" dt="2023-05-27T06:52:18.598" v="1334" actId="478"/>
          <ac:picMkLst>
            <pc:docMk/>
            <pc:sldMk cId="3480427208" sldId="288"/>
            <ac:picMk id="19" creationId="{D11CE178-B03A-A4F2-FFBB-C6975BCDDF32}"/>
          </ac:picMkLst>
        </pc:picChg>
        <pc:picChg chg="add mod modCrop">
          <ac:chgData name="实" userId="4583ffe2-5da7-45e3-8581-7f06dbfe0081" providerId="ADAL" clId="{3D1109EE-3C76-42EE-BBA4-798A74132E37}" dt="2023-05-27T06:58:08.798" v="1517" actId="1036"/>
          <ac:picMkLst>
            <pc:docMk/>
            <pc:sldMk cId="3480427208" sldId="288"/>
            <ac:picMk id="21" creationId="{FA493376-4E62-4DE8-4B44-EAF5DEDEC9F3}"/>
          </ac:picMkLst>
        </pc:picChg>
        <pc:picChg chg="add mod modCrop">
          <ac:chgData name="实" userId="4583ffe2-5da7-45e3-8581-7f06dbfe0081" providerId="ADAL" clId="{3D1109EE-3C76-42EE-BBA4-798A74132E37}" dt="2023-05-27T06:58:08.798" v="1517" actId="1036"/>
          <ac:picMkLst>
            <pc:docMk/>
            <pc:sldMk cId="3480427208" sldId="288"/>
            <ac:picMk id="24" creationId="{E4E032A8-B8CF-3A20-4F72-748359354B21}"/>
          </ac:picMkLst>
        </pc:picChg>
        <pc:picChg chg="add mod modCrop">
          <ac:chgData name="实" userId="4583ffe2-5da7-45e3-8581-7f06dbfe0081" providerId="ADAL" clId="{3D1109EE-3C76-42EE-BBA4-798A74132E37}" dt="2023-05-27T06:58:08.798" v="1517" actId="1036"/>
          <ac:picMkLst>
            <pc:docMk/>
            <pc:sldMk cId="3480427208" sldId="288"/>
            <ac:picMk id="26" creationId="{8C15F73A-9920-FE99-2F0F-5D36FF8ECE2C}"/>
          </ac:picMkLst>
        </pc:picChg>
        <pc:picChg chg="add del mod">
          <ac:chgData name="实" userId="4583ffe2-5da7-45e3-8581-7f06dbfe0081" providerId="ADAL" clId="{3D1109EE-3C76-42EE-BBA4-798A74132E37}" dt="2023-05-27T06:55:33.325" v="1470" actId="478"/>
          <ac:picMkLst>
            <pc:docMk/>
            <pc:sldMk cId="3480427208" sldId="288"/>
            <ac:picMk id="28" creationId="{E2A93544-5FD7-299A-97FA-629777EC8C22}"/>
          </ac:picMkLst>
        </pc:picChg>
        <pc:picChg chg="add mod modCrop">
          <ac:chgData name="实" userId="4583ffe2-5da7-45e3-8581-7f06dbfe0081" providerId="ADAL" clId="{3D1109EE-3C76-42EE-BBA4-798A74132E37}" dt="2023-05-27T06:58:08.798" v="1517" actId="1036"/>
          <ac:picMkLst>
            <pc:docMk/>
            <pc:sldMk cId="3480427208" sldId="288"/>
            <ac:picMk id="30" creationId="{9916DB99-D4B8-7B06-1A4C-38157654AE49}"/>
          </ac:picMkLst>
        </pc:picChg>
      </pc:sldChg>
      <pc:sldChg chg="del">
        <pc:chgData name="实" userId="4583ffe2-5da7-45e3-8581-7f06dbfe0081" providerId="ADAL" clId="{3D1109EE-3C76-42EE-BBA4-798A74132E37}" dt="2023-05-27T01:15:24.262" v="13" actId="47"/>
        <pc:sldMkLst>
          <pc:docMk/>
          <pc:sldMk cId="2036806982" sldId="289"/>
        </pc:sldMkLst>
      </pc:sldChg>
      <pc:sldChg chg="del">
        <pc:chgData name="实" userId="4583ffe2-5da7-45e3-8581-7f06dbfe0081" providerId="ADAL" clId="{3D1109EE-3C76-42EE-BBA4-798A74132E37}" dt="2023-05-27T01:15:24.420" v="14" actId="47"/>
        <pc:sldMkLst>
          <pc:docMk/>
          <pc:sldMk cId="2639806241" sldId="290"/>
        </pc:sldMkLst>
      </pc:sldChg>
      <pc:sldChg chg="del">
        <pc:chgData name="实" userId="4583ffe2-5da7-45e3-8581-7f06dbfe0081" providerId="ADAL" clId="{3D1109EE-3C76-42EE-BBA4-798A74132E37}" dt="2023-05-27T01:15:24.889" v="15" actId="47"/>
        <pc:sldMkLst>
          <pc:docMk/>
          <pc:sldMk cId="2152535163" sldId="291"/>
        </pc:sldMkLst>
      </pc:sldChg>
      <pc:sldChg chg="del">
        <pc:chgData name="实" userId="4583ffe2-5da7-45e3-8581-7f06dbfe0081" providerId="ADAL" clId="{3D1109EE-3C76-42EE-BBA4-798A74132E37}" dt="2023-05-27T01:15:25.045" v="16" actId="47"/>
        <pc:sldMkLst>
          <pc:docMk/>
          <pc:sldMk cId="2901145864" sldId="292"/>
        </pc:sldMkLst>
      </pc:sldChg>
      <pc:sldChg chg="del">
        <pc:chgData name="实" userId="4583ffe2-5da7-45e3-8581-7f06dbfe0081" providerId="ADAL" clId="{3D1109EE-3C76-42EE-BBA4-798A74132E37}" dt="2023-05-27T01:15:25.217" v="17" actId="47"/>
        <pc:sldMkLst>
          <pc:docMk/>
          <pc:sldMk cId="2885581722" sldId="293"/>
        </pc:sldMkLst>
      </pc:sldChg>
      <pc:sldChg chg="del">
        <pc:chgData name="实" userId="4583ffe2-5da7-45e3-8581-7f06dbfe0081" providerId="ADAL" clId="{3D1109EE-3C76-42EE-BBA4-798A74132E37}" dt="2023-05-27T01:15:25.452" v="18" actId="47"/>
        <pc:sldMkLst>
          <pc:docMk/>
          <pc:sldMk cId="1294432948" sldId="294"/>
        </pc:sldMkLst>
      </pc:sldChg>
      <pc:sldChg chg="del">
        <pc:chgData name="实" userId="4583ffe2-5da7-45e3-8581-7f06dbfe0081" providerId="ADAL" clId="{3D1109EE-3C76-42EE-BBA4-798A74132E37}" dt="2023-05-27T01:15:25.655" v="19" actId="47"/>
        <pc:sldMkLst>
          <pc:docMk/>
          <pc:sldMk cId="3351708665" sldId="295"/>
        </pc:sldMkLst>
      </pc:sldChg>
      <pc:sldChg chg="del">
        <pc:chgData name="实" userId="4583ffe2-5da7-45e3-8581-7f06dbfe0081" providerId="ADAL" clId="{3D1109EE-3C76-42EE-BBA4-798A74132E37}" dt="2023-05-27T01:15:20.430" v="8" actId="47"/>
        <pc:sldMkLst>
          <pc:docMk/>
          <pc:sldMk cId="3683833598" sldId="296"/>
        </pc:sldMkLst>
      </pc:sldChg>
    </pc:docChg>
  </pc:docChgLst>
  <pc:docChgLst>
    <pc:chgData name="实" userId="4583ffe2-5da7-45e3-8581-7f06dbfe0081" providerId="ADAL" clId="{AEF2CD9B-4C5C-40F9-9BB1-1F86FA9F60B5}"/>
    <pc:docChg chg="undo redo custSel addSld delSld modSld">
      <pc:chgData name="实" userId="4583ffe2-5da7-45e3-8581-7f06dbfe0081" providerId="ADAL" clId="{AEF2CD9B-4C5C-40F9-9BB1-1F86FA9F60B5}" dt="2023-04-25T04:34:31.187" v="4390" actId="20577"/>
      <pc:docMkLst>
        <pc:docMk/>
      </pc:docMkLst>
      <pc:sldChg chg="addSp delSp modSp add del mod modClrScheme chgLayout">
        <pc:chgData name="实" userId="4583ffe2-5da7-45e3-8581-7f06dbfe0081" providerId="ADAL" clId="{AEF2CD9B-4C5C-40F9-9BB1-1F86FA9F60B5}" dt="2023-04-24T17:49:20.767" v="4081" actId="2696"/>
        <pc:sldMkLst>
          <pc:docMk/>
          <pc:sldMk cId="0" sldId="272"/>
        </pc:sldMkLst>
        <pc:spChg chg="add del mod ord">
          <ac:chgData name="实" userId="4583ffe2-5da7-45e3-8581-7f06dbfe0081" providerId="ADAL" clId="{AEF2CD9B-4C5C-40F9-9BB1-1F86FA9F60B5}" dt="2023-04-23T14:17:01.074" v="3" actId="700"/>
          <ac:spMkLst>
            <pc:docMk/>
            <pc:sldMk cId="0" sldId="272"/>
            <ac:spMk id="2" creationId="{0057A5AE-ADA0-C9BD-82A3-E7C8696A4E1E}"/>
          </ac:spMkLst>
        </pc:spChg>
        <pc:spChg chg="mod">
          <ac:chgData name="实" userId="4583ffe2-5da7-45e3-8581-7f06dbfe0081" providerId="ADAL" clId="{AEF2CD9B-4C5C-40F9-9BB1-1F86FA9F60B5}" dt="2023-04-24T16:06:59.045" v="1362" actId="20577"/>
          <ac:spMkLst>
            <pc:docMk/>
            <pc:sldMk cId="0" sldId="272"/>
            <ac:spMk id="3" creationId="{11D0A8C4-ACED-360C-95F9-C25081C72863}"/>
          </ac:spMkLst>
        </pc:spChg>
        <pc:spChg chg="add del mod ord">
          <ac:chgData name="实" userId="4583ffe2-5da7-45e3-8581-7f06dbfe0081" providerId="ADAL" clId="{AEF2CD9B-4C5C-40F9-9BB1-1F86FA9F60B5}" dt="2023-04-23T14:17:01.074" v="3" actId="700"/>
          <ac:spMkLst>
            <pc:docMk/>
            <pc:sldMk cId="0" sldId="272"/>
            <ac:spMk id="4" creationId="{6F101549-5DD8-B29D-9C42-DF446A889944}"/>
          </ac:spMkLst>
        </pc:spChg>
      </pc:sldChg>
      <pc:sldChg chg="addSp delSp modSp new mod">
        <pc:chgData name="实" userId="4583ffe2-5da7-45e3-8581-7f06dbfe0081" providerId="ADAL" clId="{AEF2CD9B-4C5C-40F9-9BB1-1F86FA9F60B5}" dt="2023-04-24T16:36:44.408" v="1961" actId="1076"/>
        <pc:sldMkLst>
          <pc:docMk/>
          <pc:sldMk cId="2021693104" sldId="273"/>
        </pc:sldMkLst>
        <pc:spChg chg="mod">
          <ac:chgData name="实" userId="4583ffe2-5da7-45e3-8581-7f06dbfe0081" providerId="ADAL" clId="{AEF2CD9B-4C5C-40F9-9BB1-1F86FA9F60B5}" dt="2023-04-24T16:36:29.384" v="1960" actId="1036"/>
          <ac:spMkLst>
            <pc:docMk/>
            <pc:sldMk cId="2021693104" sldId="273"/>
            <ac:spMk id="2" creationId="{805D0C01-16A3-9CE1-026C-CAF341933BEA}"/>
          </ac:spMkLst>
        </pc:spChg>
        <pc:spChg chg="del">
          <ac:chgData name="实" userId="4583ffe2-5da7-45e3-8581-7f06dbfe0081" providerId="ADAL" clId="{AEF2CD9B-4C5C-40F9-9BB1-1F86FA9F60B5}" dt="2023-04-23T14:17:10.719" v="5" actId="478"/>
          <ac:spMkLst>
            <pc:docMk/>
            <pc:sldMk cId="2021693104" sldId="273"/>
            <ac:spMk id="3" creationId="{79E52981-4C22-08D3-79A6-951BACC96A6A}"/>
          </ac:spMkLst>
        </pc:spChg>
        <pc:spChg chg="add mod">
          <ac:chgData name="实" userId="4583ffe2-5da7-45e3-8581-7f06dbfe0081" providerId="ADAL" clId="{AEF2CD9B-4C5C-40F9-9BB1-1F86FA9F60B5}" dt="2023-04-24T15:48:31.874" v="1211" actId="1076"/>
          <ac:spMkLst>
            <pc:docMk/>
            <pc:sldMk cId="2021693104" sldId="273"/>
            <ac:spMk id="3" creationId="{FDD4A675-6D40-829A-CE0D-0AFA9BE20A6B}"/>
          </ac:spMkLst>
        </pc:spChg>
        <pc:spChg chg="add mod">
          <ac:chgData name="实" userId="4583ffe2-5da7-45e3-8581-7f06dbfe0081" providerId="ADAL" clId="{AEF2CD9B-4C5C-40F9-9BB1-1F86FA9F60B5}" dt="2023-04-24T16:01:48.906" v="1320" actId="1076"/>
          <ac:spMkLst>
            <pc:docMk/>
            <pc:sldMk cId="2021693104" sldId="273"/>
            <ac:spMk id="6" creationId="{8FF474E9-2333-8BC5-F186-FF1F8344E52E}"/>
          </ac:spMkLst>
        </pc:spChg>
        <pc:picChg chg="add mod">
          <ac:chgData name="实" userId="4583ffe2-5da7-45e3-8581-7f06dbfe0081" providerId="ADAL" clId="{AEF2CD9B-4C5C-40F9-9BB1-1F86FA9F60B5}" dt="2023-04-24T15:49:30.716" v="1221" actId="14100"/>
          <ac:picMkLst>
            <pc:docMk/>
            <pc:sldMk cId="2021693104" sldId="273"/>
            <ac:picMk id="4" creationId="{1477475A-4E5E-9CBB-11F1-B32A0EC24ED2}"/>
          </ac:picMkLst>
        </pc:picChg>
        <pc:picChg chg="add mod">
          <ac:chgData name="实" userId="4583ffe2-5da7-45e3-8581-7f06dbfe0081" providerId="ADAL" clId="{AEF2CD9B-4C5C-40F9-9BB1-1F86FA9F60B5}" dt="2023-04-24T16:36:44.408" v="1961" actId="1076"/>
          <ac:picMkLst>
            <pc:docMk/>
            <pc:sldMk cId="2021693104" sldId="273"/>
            <ac:picMk id="5" creationId="{88BA27BE-46F8-3B71-0BBC-F822D21F6E2F}"/>
          </ac:picMkLst>
        </pc:picChg>
      </pc:sldChg>
      <pc:sldChg chg="add del">
        <pc:chgData name="实" userId="4583ffe2-5da7-45e3-8581-7f06dbfe0081" providerId="ADAL" clId="{AEF2CD9B-4C5C-40F9-9BB1-1F86FA9F60B5}" dt="2023-04-23T14:16:51.296" v="1" actId="47"/>
        <pc:sldMkLst>
          <pc:docMk/>
          <pc:sldMk cId="4122866741" sldId="273"/>
        </pc:sldMkLst>
      </pc:sldChg>
      <pc:sldChg chg="addSp delSp modSp add del mod">
        <pc:chgData name="实" userId="4583ffe2-5da7-45e3-8581-7f06dbfe0081" providerId="ADAL" clId="{AEF2CD9B-4C5C-40F9-9BB1-1F86FA9F60B5}" dt="2023-04-24T15:47:04.891" v="1201" actId="47"/>
        <pc:sldMkLst>
          <pc:docMk/>
          <pc:sldMk cId="1807704730" sldId="274"/>
        </pc:sldMkLst>
        <pc:spChg chg="mod">
          <ac:chgData name="实" userId="4583ffe2-5da7-45e3-8581-7f06dbfe0081" providerId="ADAL" clId="{AEF2CD9B-4C5C-40F9-9BB1-1F86FA9F60B5}" dt="2023-04-23T14:35:49.645" v="388" actId="123"/>
          <ac:spMkLst>
            <pc:docMk/>
            <pc:sldMk cId="1807704730" sldId="274"/>
            <ac:spMk id="2" creationId="{805D0C01-16A3-9CE1-026C-CAF341933BEA}"/>
          </ac:spMkLst>
        </pc:spChg>
        <pc:spChg chg="add del">
          <ac:chgData name="实" userId="4583ffe2-5da7-45e3-8581-7f06dbfe0081" providerId="ADAL" clId="{AEF2CD9B-4C5C-40F9-9BB1-1F86FA9F60B5}" dt="2023-04-23T14:33:11.488" v="330" actId="22"/>
          <ac:spMkLst>
            <pc:docMk/>
            <pc:sldMk cId="1807704730" sldId="274"/>
            <ac:spMk id="9" creationId="{57AEE9CC-84E9-345C-4246-15609E2B86FD}"/>
          </ac:spMkLst>
        </pc:spChg>
        <pc:picChg chg="add mod">
          <ac:chgData name="实" userId="4583ffe2-5da7-45e3-8581-7f06dbfe0081" providerId="ADAL" clId="{AEF2CD9B-4C5C-40F9-9BB1-1F86FA9F60B5}" dt="2023-04-23T14:32:26.804" v="328" actId="1076"/>
          <ac:picMkLst>
            <pc:docMk/>
            <pc:sldMk cId="1807704730" sldId="274"/>
            <ac:picMk id="5" creationId="{3C09DE01-5549-C2B3-9D06-7B22264AE11D}"/>
          </ac:picMkLst>
        </pc:picChg>
        <pc:picChg chg="add mod modCrop">
          <ac:chgData name="实" userId="4583ffe2-5da7-45e3-8581-7f06dbfe0081" providerId="ADAL" clId="{AEF2CD9B-4C5C-40F9-9BB1-1F86FA9F60B5}" dt="2023-04-23T14:32:24.517" v="327" actId="1076"/>
          <ac:picMkLst>
            <pc:docMk/>
            <pc:sldMk cId="1807704730" sldId="274"/>
            <ac:picMk id="7" creationId="{CF3A6475-2462-C1FE-989A-E799DCD8AA3B}"/>
          </ac:picMkLst>
        </pc:picChg>
      </pc:sldChg>
      <pc:sldChg chg="addSp delSp modSp add del mod">
        <pc:chgData name="实" userId="4583ffe2-5da7-45e3-8581-7f06dbfe0081" providerId="ADAL" clId="{AEF2CD9B-4C5C-40F9-9BB1-1F86FA9F60B5}" dt="2023-04-24T15:47:02.778" v="1200" actId="47"/>
        <pc:sldMkLst>
          <pc:docMk/>
          <pc:sldMk cId="2359668886" sldId="275"/>
        </pc:sldMkLst>
        <pc:spChg chg="mod">
          <ac:chgData name="实" userId="4583ffe2-5da7-45e3-8581-7f06dbfe0081" providerId="ADAL" clId="{AEF2CD9B-4C5C-40F9-9BB1-1F86FA9F60B5}" dt="2023-04-23T14:36:10.990" v="392" actId="27636"/>
          <ac:spMkLst>
            <pc:docMk/>
            <pc:sldMk cId="2359668886" sldId="275"/>
            <ac:spMk id="2" creationId="{805D0C01-16A3-9CE1-026C-CAF341933BEA}"/>
          </ac:spMkLst>
        </pc:spChg>
        <pc:spChg chg="add mod">
          <ac:chgData name="实" userId="4583ffe2-5da7-45e3-8581-7f06dbfe0081" providerId="ADAL" clId="{AEF2CD9B-4C5C-40F9-9BB1-1F86FA9F60B5}" dt="2023-04-23T14:36:53.623" v="402" actId="1076"/>
          <ac:spMkLst>
            <pc:docMk/>
            <pc:sldMk cId="2359668886" sldId="275"/>
            <ac:spMk id="8" creationId="{68DA074A-FA75-AED3-EF9D-E5881284F021}"/>
          </ac:spMkLst>
        </pc:spChg>
        <pc:spChg chg="add mod">
          <ac:chgData name="实" userId="4583ffe2-5da7-45e3-8581-7f06dbfe0081" providerId="ADAL" clId="{AEF2CD9B-4C5C-40F9-9BB1-1F86FA9F60B5}" dt="2023-04-23T14:38:03.412" v="411" actId="1076"/>
          <ac:spMkLst>
            <pc:docMk/>
            <pc:sldMk cId="2359668886" sldId="275"/>
            <ac:spMk id="9" creationId="{4EBAC984-1170-B24E-A44C-53FA84FAD51B}"/>
          </ac:spMkLst>
        </pc:spChg>
        <pc:picChg chg="add mod">
          <ac:chgData name="实" userId="4583ffe2-5da7-45e3-8581-7f06dbfe0081" providerId="ADAL" clId="{AEF2CD9B-4C5C-40F9-9BB1-1F86FA9F60B5}" dt="2023-04-23T14:34:11.337" v="369"/>
          <ac:picMkLst>
            <pc:docMk/>
            <pc:sldMk cId="2359668886" sldId="275"/>
            <ac:picMk id="3" creationId="{68DE6A32-7477-0F31-6340-5EDC61982CD3}"/>
          </ac:picMkLst>
        </pc:picChg>
        <pc:picChg chg="del">
          <ac:chgData name="实" userId="4583ffe2-5da7-45e3-8581-7f06dbfe0081" providerId="ADAL" clId="{AEF2CD9B-4C5C-40F9-9BB1-1F86FA9F60B5}" dt="2023-04-23T14:33:31.860" v="366" actId="478"/>
          <ac:picMkLst>
            <pc:docMk/>
            <pc:sldMk cId="2359668886" sldId="275"/>
            <ac:picMk id="5" creationId="{3C09DE01-5549-C2B3-9D06-7B22264AE11D}"/>
          </ac:picMkLst>
        </pc:picChg>
        <pc:picChg chg="add mod">
          <ac:chgData name="实" userId="4583ffe2-5da7-45e3-8581-7f06dbfe0081" providerId="ADAL" clId="{AEF2CD9B-4C5C-40F9-9BB1-1F86FA9F60B5}" dt="2023-04-23T14:36:41.174" v="398" actId="1076"/>
          <ac:picMkLst>
            <pc:docMk/>
            <pc:sldMk cId="2359668886" sldId="275"/>
            <ac:picMk id="6" creationId="{5A98DB3A-7FEC-8F15-F271-109BCB016AE5}"/>
          </ac:picMkLst>
        </pc:picChg>
        <pc:picChg chg="del">
          <ac:chgData name="实" userId="4583ffe2-5da7-45e3-8581-7f06dbfe0081" providerId="ADAL" clId="{AEF2CD9B-4C5C-40F9-9BB1-1F86FA9F60B5}" dt="2023-04-23T14:33:32.400" v="367" actId="478"/>
          <ac:picMkLst>
            <pc:docMk/>
            <pc:sldMk cId="2359668886" sldId="275"/>
            <ac:picMk id="7" creationId="{CF3A6475-2462-C1FE-989A-E799DCD8AA3B}"/>
          </ac:picMkLst>
        </pc:picChg>
      </pc:sldChg>
      <pc:sldChg chg="addSp delSp modSp add del mod">
        <pc:chgData name="实" userId="4583ffe2-5da7-45e3-8581-7f06dbfe0081" providerId="ADAL" clId="{AEF2CD9B-4C5C-40F9-9BB1-1F86FA9F60B5}" dt="2023-04-24T15:47:07.349" v="1202" actId="47"/>
        <pc:sldMkLst>
          <pc:docMk/>
          <pc:sldMk cId="2067082726" sldId="276"/>
        </pc:sldMkLst>
        <pc:spChg chg="mod">
          <ac:chgData name="实" userId="4583ffe2-5da7-45e3-8581-7f06dbfe0081" providerId="ADAL" clId="{AEF2CD9B-4C5C-40F9-9BB1-1F86FA9F60B5}" dt="2023-04-23T15:11:23.374" v="930" actId="123"/>
          <ac:spMkLst>
            <pc:docMk/>
            <pc:sldMk cId="2067082726" sldId="276"/>
            <ac:spMk id="2" creationId="{805D0C01-16A3-9CE1-026C-CAF341933BEA}"/>
          </ac:spMkLst>
        </pc:spChg>
        <pc:spChg chg="add mod">
          <ac:chgData name="实" userId="4583ffe2-5da7-45e3-8581-7f06dbfe0081" providerId="ADAL" clId="{AEF2CD9B-4C5C-40F9-9BB1-1F86FA9F60B5}" dt="2023-04-23T15:08:06.610" v="907" actId="113"/>
          <ac:spMkLst>
            <pc:docMk/>
            <pc:sldMk cId="2067082726" sldId="276"/>
            <ac:spMk id="3" creationId="{72540C15-B240-F7A7-DFF6-2B78658F12EB}"/>
          </ac:spMkLst>
        </pc:spChg>
        <pc:spChg chg="del">
          <ac:chgData name="实" userId="4583ffe2-5da7-45e3-8581-7f06dbfe0081" providerId="ADAL" clId="{AEF2CD9B-4C5C-40F9-9BB1-1F86FA9F60B5}" dt="2023-04-23T14:39:57.879" v="413" actId="478"/>
          <ac:spMkLst>
            <pc:docMk/>
            <pc:sldMk cId="2067082726" sldId="276"/>
            <ac:spMk id="8" creationId="{68DA074A-FA75-AED3-EF9D-E5881284F021}"/>
          </ac:spMkLst>
        </pc:spChg>
        <pc:spChg chg="del">
          <ac:chgData name="实" userId="4583ffe2-5da7-45e3-8581-7f06dbfe0081" providerId="ADAL" clId="{AEF2CD9B-4C5C-40F9-9BB1-1F86FA9F60B5}" dt="2023-04-23T14:40:00.167" v="415" actId="478"/>
          <ac:spMkLst>
            <pc:docMk/>
            <pc:sldMk cId="2067082726" sldId="276"/>
            <ac:spMk id="9" creationId="{4EBAC984-1170-B24E-A44C-53FA84FAD51B}"/>
          </ac:spMkLst>
        </pc:spChg>
        <pc:picChg chg="del">
          <ac:chgData name="实" userId="4583ffe2-5da7-45e3-8581-7f06dbfe0081" providerId="ADAL" clId="{AEF2CD9B-4C5C-40F9-9BB1-1F86FA9F60B5}" dt="2023-04-23T14:39:58.399" v="414" actId="478"/>
          <ac:picMkLst>
            <pc:docMk/>
            <pc:sldMk cId="2067082726" sldId="276"/>
            <ac:picMk id="6" creationId="{5A98DB3A-7FEC-8F15-F271-109BCB016AE5}"/>
          </ac:picMkLst>
        </pc:picChg>
      </pc:sldChg>
      <pc:sldChg chg="addSp delSp modSp add mod">
        <pc:chgData name="实" userId="4583ffe2-5da7-45e3-8581-7f06dbfe0081" providerId="ADAL" clId="{AEF2CD9B-4C5C-40F9-9BB1-1F86FA9F60B5}" dt="2023-04-25T01:42:20.238" v="4343" actId="20577"/>
        <pc:sldMkLst>
          <pc:docMk/>
          <pc:sldMk cId="2723943423" sldId="277"/>
        </pc:sldMkLst>
        <pc:spChg chg="mod">
          <ac:chgData name="实" userId="4583ffe2-5da7-45e3-8581-7f06dbfe0081" providerId="ADAL" clId="{AEF2CD9B-4C5C-40F9-9BB1-1F86FA9F60B5}" dt="2023-04-25T01:42:20.238" v="4343" actId="20577"/>
          <ac:spMkLst>
            <pc:docMk/>
            <pc:sldMk cId="2723943423" sldId="277"/>
            <ac:spMk id="2" creationId="{805D0C01-16A3-9CE1-026C-CAF341933BEA}"/>
          </ac:spMkLst>
        </pc:spChg>
        <pc:spChg chg="add del mod">
          <ac:chgData name="实" userId="4583ffe2-5da7-45e3-8581-7f06dbfe0081" providerId="ADAL" clId="{AEF2CD9B-4C5C-40F9-9BB1-1F86FA9F60B5}" dt="2023-04-24T15:51:19.557" v="1233"/>
          <ac:spMkLst>
            <pc:docMk/>
            <pc:sldMk cId="2723943423" sldId="277"/>
            <ac:spMk id="5" creationId="{190C5F62-0744-7C96-DE91-F01DE2CAB78A}"/>
          </ac:spMkLst>
        </pc:spChg>
        <pc:spChg chg="add del mod">
          <ac:chgData name="实" userId="4583ffe2-5da7-45e3-8581-7f06dbfe0081" providerId="ADAL" clId="{AEF2CD9B-4C5C-40F9-9BB1-1F86FA9F60B5}" dt="2023-04-24T15:51:17.907" v="1231"/>
          <ac:spMkLst>
            <pc:docMk/>
            <pc:sldMk cId="2723943423" sldId="277"/>
            <ac:spMk id="7" creationId="{9143D4F8-7CE6-AA99-9719-4AB349F503B6}"/>
          </ac:spMkLst>
        </pc:spChg>
        <pc:spChg chg="del">
          <ac:chgData name="实" userId="4583ffe2-5da7-45e3-8581-7f06dbfe0081" providerId="ADAL" clId="{AEF2CD9B-4C5C-40F9-9BB1-1F86FA9F60B5}" dt="2023-04-23T15:02:57.866" v="799" actId="478"/>
          <ac:spMkLst>
            <pc:docMk/>
            <pc:sldMk cId="2723943423" sldId="277"/>
            <ac:spMk id="8" creationId="{68DA074A-FA75-AED3-EF9D-E5881284F021}"/>
          </ac:spMkLst>
        </pc:spChg>
        <pc:spChg chg="add mod">
          <ac:chgData name="实" userId="4583ffe2-5da7-45e3-8581-7f06dbfe0081" providerId="ADAL" clId="{AEF2CD9B-4C5C-40F9-9BB1-1F86FA9F60B5}" dt="2023-04-24T15:51:50.495" v="1264" actId="20577"/>
          <ac:spMkLst>
            <pc:docMk/>
            <pc:sldMk cId="2723943423" sldId="277"/>
            <ac:spMk id="9" creationId="{436189DB-848E-8B03-7EE3-5792BF8BCAD0}"/>
          </ac:spMkLst>
        </pc:spChg>
        <pc:spChg chg="del">
          <ac:chgData name="实" userId="4583ffe2-5da7-45e3-8581-7f06dbfe0081" providerId="ADAL" clId="{AEF2CD9B-4C5C-40F9-9BB1-1F86FA9F60B5}" dt="2023-04-23T15:03:00.356" v="801" actId="478"/>
          <ac:spMkLst>
            <pc:docMk/>
            <pc:sldMk cId="2723943423" sldId="277"/>
            <ac:spMk id="9" creationId="{4EBAC984-1170-B24E-A44C-53FA84FAD51B}"/>
          </ac:spMkLst>
        </pc:spChg>
        <pc:picChg chg="add del mod">
          <ac:chgData name="实" userId="4583ffe2-5da7-45e3-8581-7f06dbfe0081" providerId="ADAL" clId="{AEF2CD9B-4C5C-40F9-9BB1-1F86FA9F60B5}" dt="2023-04-24T15:51:19.557" v="1233"/>
          <ac:picMkLst>
            <pc:docMk/>
            <pc:sldMk cId="2723943423" sldId="277"/>
            <ac:picMk id="3" creationId="{7086A752-E865-B27B-1A42-CAE1D6D9AEAB}"/>
          </ac:picMkLst>
        </pc:picChg>
        <pc:picChg chg="del">
          <ac:chgData name="实" userId="4583ffe2-5da7-45e3-8581-7f06dbfe0081" providerId="ADAL" clId="{AEF2CD9B-4C5C-40F9-9BB1-1F86FA9F60B5}" dt="2023-04-24T15:48:41.066" v="1212" actId="478"/>
          <ac:picMkLst>
            <pc:docMk/>
            <pc:sldMk cId="2723943423" sldId="277"/>
            <ac:picMk id="4" creationId="{1477475A-4E5E-9CBB-11F1-B32A0EC24ED2}"/>
          </ac:picMkLst>
        </pc:picChg>
        <pc:picChg chg="add mod">
          <ac:chgData name="实" userId="4583ffe2-5da7-45e3-8581-7f06dbfe0081" providerId="ADAL" clId="{AEF2CD9B-4C5C-40F9-9BB1-1F86FA9F60B5}" dt="2023-04-25T01:39:24.337" v="4330" actId="1076"/>
          <ac:picMkLst>
            <pc:docMk/>
            <pc:sldMk cId="2723943423" sldId="277"/>
            <ac:picMk id="4" creationId="{D6994251-795F-6370-C482-33FD6CC11FA4}"/>
          </ac:picMkLst>
        </pc:picChg>
        <pc:picChg chg="del">
          <ac:chgData name="实" userId="4583ffe2-5da7-45e3-8581-7f06dbfe0081" providerId="ADAL" clId="{AEF2CD9B-4C5C-40F9-9BB1-1F86FA9F60B5}" dt="2023-04-23T15:02:58.523" v="800" actId="478"/>
          <ac:picMkLst>
            <pc:docMk/>
            <pc:sldMk cId="2723943423" sldId="277"/>
            <ac:picMk id="6" creationId="{5A98DB3A-7FEC-8F15-F271-109BCB016AE5}"/>
          </ac:picMkLst>
        </pc:picChg>
        <pc:picChg chg="add del mod">
          <ac:chgData name="实" userId="4583ffe2-5da7-45e3-8581-7f06dbfe0081" providerId="ADAL" clId="{AEF2CD9B-4C5C-40F9-9BB1-1F86FA9F60B5}" dt="2023-04-24T15:51:17.907" v="1231"/>
          <ac:picMkLst>
            <pc:docMk/>
            <pc:sldMk cId="2723943423" sldId="277"/>
            <ac:picMk id="6" creationId="{6D6BE515-11D2-948A-9B17-42F0D76845F4}"/>
          </ac:picMkLst>
        </pc:picChg>
        <pc:picChg chg="add mod">
          <ac:chgData name="实" userId="4583ffe2-5da7-45e3-8581-7f06dbfe0081" providerId="ADAL" clId="{AEF2CD9B-4C5C-40F9-9BB1-1F86FA9F60B5}" dt="2023-04-24T15:51:20.625" v="1234"/>
          <ac:picMkLst>
            <pc:docMk/>
            <pc:sldMk cId="2723943423" sldId="277"/>
            <ac:picMk id="8" creationId="{0891E5C6-E316-6538-FCC1-98AD4CCC2359}"/>
          </ac:picMkLst>
        </pc:picChg>
      </pc:sldChg>
      <pc:sldChg chg="addSp delSp modSp add mod">
        <pc:chgData name="实" userId="4583ffe2-5da7-45e3-8581-7f06dbfe0081" providerId="ADAL" clId="{AEF2CD9B-4C5C-40F9-9BB1-1F86FA9F60B5}" dt="2023-04-24T15:53:34.706" v="1289"/>
        <pc:sldMkLst>
          <pc:docMk/>
          <pc:sldMk cId="2991258028" sldId="278"/>
        </pc:sldMkLst>
        <pc:spChg chg="mod">
          <ac:chgData name="实" userId="4583ffe2-5da7-45e3-8581-7f06dbfe0081" providerId="ADAL" clId="{AEF2CD9B-4C5C-40F9-9BB1-1F86FA9F60B5}" dt="2023-04-23T15:16:16.733" v="1056" actId="1076"/>
          <ac:spMkLst>
            <pc:docMk/>
            <pc:sldMk cId="2991258028" sldId="278"/>
            <ac:spMk id="2" creationId="{805D0C01-16A3-9CE1-026C-CAF341933BEA}"/>
          </ac:spMkLst>
        </pc:spChg>
        <pc:spChg chg="del mod">
          <ac:chgData name="实" userId="4583ffe2-5da7-45e3-8581-7f06dbfe0081" providerId="ADAL" clId="{AEF2CD9B-4C5C-40F9-9BB1-1F86FA9F60B5}" dt="2023-04-23T15:15:02.997" v="1049" actId="478"/>
          <ac:spMkLst>
            <pc:docMk/>
            <pc:sldMk cId="2991258028" sldId="278"/>
            <ac:spMk id="3" creationId="{72540C15-B240-F7A7-DFF6-2B78658F12EB}"/>
          </ac:spMkLst>
        </pc:spChg>
        <pc:spChg chg="add del mod">
          <ac:chgData name="实" userId="4583ffe2-5da7-45e3-8581-7f06dbfe0081" providerId="ADAL" clId="{AEF2CD9B-4C5C-40F9-9BB1-1F86FA9F60B5}" dt="2023-04-24T15:53:34.373" v="1288" actId="478"/>
          <ac:spMkLst>
            <pc:docMk/>
            <pc:sldMk cId="2991258028" sldId="278"/>
            <ac:spMk id="4" creationId="{82522301-3339-BDE1-3FAB-9523CAEE3D83}"/>
          </ac:spMkLst>
        </pc:spChg>
        <pc:spChg chg="add mod">
          <ac:chgData name="实" userId="4583ffe2-5da7-45e3-8581-7f06dbfe0081" providerId="ADAL" clId="{AEF2CD9B-4C5C-40F9-9BB1-1F86FA9F60B5}" dt="2023-04-24T15:53:34.706" v="1289"/>
          <ac:spMkLst>
            <pc:docMk/>
            <pc:sldMk cId="2991258028" sldId="278"/>
            <ac:spMk id="7" creationId="{9BA2FC20-59C7-254D-427F-750E49ACC6FF}"/>
          </ac:spMkLst>
        </pc:spChg>
        <pc:picChg chg="add mod">
          <ac:chgData name="实" userId="4583ffe2-5da7-45e3-8581-7f06dbfe0081" providerId="ADAL" clId="{AEF2CD9B-4C5C-40F9-9BB1-1F86FA9F60B5}" dt="2023-04-24T15:51:26.268" v="1235"/>
          <ac:picMkLst>
            <pc:docMk/>
            <pc:sldMk cId="2991258028" sldId="278"/>
            <ac:picMk id="3" creationId="{0368B4B7-CC7E-ACC5-8841-92462E652310}"/>
          </ac:picMkLst>
        </pc:picChg>
        <pc:picChg chg="del mod">
          <ac:chgData name="实" userId="4583ffe2-5da7-45e3-8581-7f06dbfe0081" providerId="ADAL" clId="{AEF2CD9B-4C5C-40F9-9BB1-1F86FA9F60B5}" dt="2023-04-23T15:16:28.295" v="1057" actId="478"/>
          <ac:picMkLst>
            <pc:docMk/>
            <pc:sldMk cId="2991258028" sldId="278"/>
            <ac:picMk id="4" creationId="{1477475A-4E5E-9CBB-11F1-B32A0EC24ED2}"/>
          </ac:picMkLst>
        </pc:picChg>
        <pc:picChg chg="add mod">
          <ac:chgData name="实" userId="4583ffe2-5da7-45e3-8581-7f06dbfe0081" providerId="ADAL" clId="{AEF2CD9B-4C5C-40F9-9BB1-1F86FA9F60B5}" dt="2023-04-23T15:15:31.306" v="1054" actId="1076"/>
          <ac:picMkLst>
            <pc:docMk/>
            <pc:sldMk cId="2991258028" sldId="278"/>
            <ac:picMk id="5" creationId="{EF7FFCD5-F582-352B-800D-826B39C800A9}"/>
          </ac:picMkLst>
        </pc:picChg>
        <pc:picChg chg="add del mod">
          <ac:chgData name="实" userId="4583ffe2-5da7-45e3-8581-7f06dbfe0081" providerId="ADAL" clId="{AEF2CD9B-4C5C-40F9-9BB1-1F86FA9F60B5}" dt="2023-04-24T15:48:42.629" v="1213" actId="478"/>
          <ac:picMkLst>
            <pc:docMk/>
            <pc:sldMk cId="2991258028" sldId="278"/>
            <ac:picMk id="6" creationId="{7A38A8CB-D503-2BFF-D769-E1C8AD9C3362}"/>
          </ac:picMkLst>
        </pc:picChg>
      </pc:sldChg>
      <pc:sldChg chg="modSp add del mod">
        <pc:chgData name="实" userId="4583ffe2-5da7-45e3-8581-7f06dbfe0081" providerId="ADAL" clId="{AEF2CD9B-4C5C-40F9-9BB1-1F86FA9F60B5}" dt="2023-04-23T15:18:16.311" v="1085" actId="47"/>
        <pc:sldMkLst>
          <pc:docMk/>
          <pc:sldMk cId="2765961946" sldId="279"/>
        </pc:sldMkLst>
        <pc:spChg chg="mod">
          <ac:chgData name="实" userId="4583ffe2-5da7-45e3-8581-7f06dbfe0081" providerId="ADAL" clId="{AEF2CD9B-4C5C-40F9-9BB1-1F86FA9F60B5}" dt="2023-04-23T15:13:17.250" v="1004" actId="20577"/>
          <ac:spMkLst>
            <pc:docMk/>
            <pc:sldMk cId="2765961946" sldId="279"/>
            <ac:spMk id="2" creationId="{805D0C01-16A3-9CE1-026C-CAF341933BEA}"/>
          </ac:spMkLst>
        </pc:spChg>
        <pc:spChg chg="mod">
          <ac:chgData name="实" userId="4583ffe2-5da7-45e3-8581-7f06dbfe0081" providerId="ADAL" clId="{AEF2CD9B-4C5C-40F9-9BB1-1F86FA9F60B5}" dt="2023-04-23T15:13:31.646" v="1039" actId="20577"/>
          <ac:spMkLst>
            <pc:docMk/>
            <pc:sldMk cId="2765961946" sldId="279"/>
            <ac:spMk id="3" creationId="{72540C15-B240-F7A7-DFF6-2B78658F12EB}"/>
          </ac:spMkLst>
        </pc:spChg>
      </pc:sldChg>
      <pc:sldChg chg="addSp delSp modSp add mod">
        <pc:chgData name="实" userId="4583ffe2-5da7-45e3-8581-7f06dbfe0081" providerId="ADAL" clId="{AEF2CD9B-4C5C-40F9-9BB1-1F86FA9F60B5}" dt="2023-04-24T15:53:40.272" v="1293"/>
        <pc:sldMkLst>
          <pc:docMk/>
          <pc:sldMk cId="3833678651" sldId="280"/>
        </pc:sldMkLst>
        <pc:spChg chg="mod">
          <ac:chgData name="实" userId="4583ffe2-5da7-45e3-8581-7f06dbfe0081" providerId="ADAL" clId="{AEF2CD9B-4C5C-40F9-9BB1-1F86FA9F60B5}" dt="2023-04-23T15:16:59.693" v="1078" actId="20577"/>
          <ac:spMkLst>
            <pc:docMk/>
            <pc:sldMk cId="3833678651" sldId="280"/>
            <ac:spMk id="2" creationId="{805D0C01-16A3-9CE1-026C-CAF341933BEA}"/>
          </ac:spMkLst>
        </pc:spChg>
        <pc:spChg chg="add del mod">
          <ac:chgData name="实" userId="4583ffe2-5da7-45e3-8581-7f06dbfe0081" providerId="ADAL" clId="{AEF2CD9B-4C5C-40F9-9BB1-1F86FA9F60B5}" dt="2023-04-24T15:53:39.946" v="1292" actId="478"/>
          <ac:spMkLst>
            <pc:docMk/>
            <pc:sldMk cId="3833678651" sldId="280"/>
            <ac:spMk id="5" creationId="{0806A44D-8E5D-594F-C230-4DC5D8C26FA1}"/>
          </ac:spMkLst>
        </pc:spChg>
        <pc:spChg chg="add del mod">
          <ac:chgData name="实" userId="4583ffe2-5da7-45e3-8581-7f06dbfe0081" providerId="ADAL" clId="{AEF2CD9B-4C5C-40F9-9BB1-1F86FA9F60B5}" dt="2023-04-24T15:53:38.996" v="1291"/>
          <ac:spMkLst>
            <pc:docMk/>
            <pc:sldMk cId="3833678651" sldId="280"/>
            <ac:spMk id="7" creationId="{127C4CBF-74A8-F2E1-C26D-5B19B9B08907}"/>
          </ac:spMkLst>
        </pc:spChg>
        <pc:spChg chg="add mod">
          <ac:chgData name="实" userId="4583ffe2-5da7-45e3-8581-7f06dbfe0081" providerId="ADAL" clId="{AEF2CD9B-4C5C-40F9-9BB1-1F86FA9F60B5}" dt="2023-04-24T15:53:40.272" v="1293"/>
          <ac:spMkLst>
            <pc:docMk/>
            <pc:sldMk cId="3833678651" sldId="280"/>
            <ac:spMk id="8" creationId="{68DDB0C9-42C9-5F79-67D1-A1F5D1492B5E}"/>
          </ac:spMkLst>
        </pc:spChg>
        <pc:picChg chg="add mod">
          <ac:chgData name="实" userId="4583ffe2-5da7-45e3-8581-7f06dbfe0081" providerId="ADAL" clId="{AEF2CD9B-4C5C-40F9-9BB1-1F86FA9F60B5}" dt="2023-04-23T15:17:15.347" v="1084" actId="1076"/>
          <ac:picMkLst>
            <pc:docMk/>
            <pc:sldMk cId="3833678651" sldId="280"/>
            <ac:picMk id="3" creationId="{7DB9CE74-230D-4F6D-3990-3977BCC2F9AF}"/>
          </ac:picMkLst>
        </pc:picChg>
        <pc:picChg chg="add mod">
          <ac:chgData name="实" userId="4583ffe2-5da7-45e3-8581-7f06dbfe0081" providerId="ADAL" clId="{AEF2CD9B-4C5C-40F9-9BB1-1F86FA9F60B5}" dt="2023-04-24T15:51:29.990" v="1236"/>
          <ac:picMkLst>
            <pc:docMk/>
            <pc:sldMk cId="3833678651" sldId="280"/>
            <ac:picMk id="4" creationId="{C038CB2B-529E-408A-D93D-992EDA8F6721}"/>
          </ac:picMkLst>
        </pc:picChg>
        <pc:picChg chg="del">
          <ac:chgData name="实" userId="4583ffe2-5da7-45e3-8581-7f06dbfe0081" providerId="ADAL" clId="{AEF2CD9B-4C5C-40F9-9BB1-1F86FA9F60B5}" dt="2023-04-23T15:17:02.954" v="1079" actId="478"/>
          <ac:picMkLst>
            <pc:docMk/>
            <pc:sldMk cId="3833678651" sldId="280"/>
            <ac:picMk id="5" creationId="{EF7FFCD5-F582-352B-800D-826B39C800A9}"/>
          </ac:picMkLst>
        </pc:picChg>
        <pc:picChg chg="del">
          <ac:chgData name="实" userId="4583ffe2-5da7-45e3-8581-7f06dbfe0081" providerId="ADAL" clId="{AEF2CD9B-4C5C-40F9-9BB1-1F86FA9F60B5}" dt="2023-04-24T15:48:44.181" v="1214" actId="478"/>
          <ac:picMkLst>
            <pc:docMk/>
            <pc:sldMk cId="3833678651" sldId="280"/>
            <ac:picMk id="6" creationId="{7A38A8CB-D503-2BFF-D769-E1C8AD9C3362}"/>
          </ac:picMkLst>
        </pc:picChg>
      </pc:sldChg>
      <pc:sldChg chg="addSp delSp modSp add mod">
        <pc:chgData name="实" userId="4583ffe2-5da7-45e3-8581-7f06dbfe0081" providerId="ADAL" clId="{AEF2CD9B-4C5C-40F9-9BB1-1F86FA9F60B5}" dt="2023-04-24T15:53:44.866" v="1295"/>
        <pc:sldMkLst>
          <pc:docMk/>
          <pc:sldMk cId="1543995082" sldId="281"/>
        </pc:sldMkLst>
        <pc:spChg chg="mod">
          <ac:chgData name="实" userId="4583ffe2-5da7-45e3-8581-7f06dbfe0081" providerId="ADAL" clId="{AEF2CD9B-4C5C-40F9-9BB1-1F86FA9F60B5}" dt="2023-04-23T15:18:28.703" v="1112" actId="20577"/>
          <ac:spMkLst>
            <pc:docMk/>
            <pc:sldMk cId="1543995082" sldId="281"/>
            <ac:spMk id="2" creationId="{805D0C01-16A3-9CE1-026C-CAF341933BEA}"/>
          </ac:spMkLst>
        </pc:spChg>
        <pc:spChg chg="add del mod">
          <ac:chgData name="实" userId="4583ffe2-5da7-45e3-8581-7f06dbfe0081" providerId="ADAL" clId="{AEF2CD9B-4C5C-40F9-9BB1-1F86FA9F60B5}" dt="2023-04-24T15:53:44.576" v="1294" actId="478"/>
          <ac:spMkLst>
            <pc:docMk/>
            <pc:sldMk cId="1543995082" sldId="281"/>
            <ac:spMk id="4" creationId="{59321E37-CAA5-95C2-B623-BB98604B89DB}"/>
          </ac:spMkLst>
        </pc:spChg>
        <pc:spChg chg="add mod">
          <ac:chgData name="实" userId="4583ffe2-5da7-45e3-8581-7f06dbfe0081" providerId="ADAL" clId="{AEF2CD9B-4C5C-40F9-9BB1-1F86FA9F60B5}" dt="2023-04-24T15:53:44.866" v="1295"/>
          <ac:spMkLst>
            <pc:docMk/>
            <pc:sldMk cId="1543995082" sldId="281"/>
            <ac:spMk id="7" creationId="{5CFCDF10-0F3E-4F2D-5EDE-0BD203A70D00}"/>
          </ac:spMkLst>
        </pc:spChg>
        <pc:picChg chg="del">
          <ac:chgData name="实" userId="4583ffe2-5da7-45e3-8581-7f06dbfe0081" providerId="ADAL" clId="{AEF2CD9B-4C5C-40F9-9BB1-1F86FA9F60B5}" dt="2023-04-23T15:18:30.519" v="1113" actId="478"/>
          <ac:picMkLst>
            <pc:docMk/>
            <pc:sldMk cId="1543995082" sldId="281"/>
            <ac:picMk id="3" creationId="{7DB9CE74-230D-4F6D-3990-3977BCC2F9AF}"/>
          </ac:picMkLst>
        </pc:picChg>
        <pc:picChg chg="add mod">
          <ac:chgData name="实" userId="4583ffe2-5da7-45e3-8581-7f06dbfe0081" providerId="ADAL" clId="{AEF2CD9B-4C5C-40F9-9BB1-1F86FA9F60B5}" dt="2023-04-24T15:51:33.421" v="1239" actId="1038"/>
          <ac:picMkLst>
            <pc:docMk/>
            <pc:sldMk cId="1543995082" sldId="281"/>
            <ac:picMk id="3" creationId="{B153F522-5478-8AD6-A44C-9A5815A41B8D}"/>
          </ac:picMkLst>
        </pc:picChg>
        <pc:picChg chg="add mod">
          <ac:chgData name="实" userId="4583ffe2-5da7-45e3-8581-7f06dbfe0081" providerId="ADAL" clId="{AEF2CD9B-4C5C-40F9-9BB1-1F86FA9F60B5}" dt="2023-04-23T15:18:45.897" v="1118" actId="1076"/>
          <ac:picMkLst>
            <pc:docMk/>
            <pc:sldMk cId="1543995082" sldId="281"/>
            <ac:picMk id="5" creationId="{5F298FD0-2F50-E26E-3652-587931F60741}"/>
          </ac:picMkLst>
        </pc:picChg>
        <pc:picChg chg="del">
          <ac:chgData name="实" userId="4583ffe2-5da7-45e3-8581-7f06dbfe0081" providerId="ADAL" clId="{AEF2CD9B-4C5C-40F9-9BB1-1F86FA9F60B5}" dt="2023-04-24T15:48:45.964" v="1215" actId="478"/>
          <ac:picMkLst>
            <pc:docMk/>
            <pc:sldMk cId="1543995082" sldId="281"/>
            <ac:picMk id="6" creationId="{7A38A8CB-D503-2BFF-D769-E1C8AD9C3362}"/>
          </ac:picMkLst>
        </pc:picChg>
        <pc:picChg chg="add del">
          <ac:chgData name="实" userId="4583ffe2-5da7-45e3-8581-7f06dbfe0081" providerId="ADAL" clId="{AEF2CD9B-4C5C-40F9-9BB1-1F86FA9F60B5}" dt="2023-04-23T15:19:02.093" v="1120" actId="22"/>
          <ac:picMkLst>
            <pc:docMk/>
            <pc:sldMk cId="1543995082" sldId="281"/>
            <ac:picMk id="8" creationId="{D021DE72-65C4-ABCB-F0B0-7B39B5609541}"/>
          </ac:picMkLst>
        </pc:picChg>
      </pc:sldChg>
      <pc:sldChg chg="add del">
        <pc:chgData name="实" userId="4583ffe2-5da7-45e3-8581-7f06dbfe0081" providerId="ADAL" clId="{AEF2CD9B-4C5C-40F9-9BB1-1F86FA9F60B5}" dt="2023-04-23T15:18:31.958" v="1115"/>
        <pc:sldMkLst>
          <pc:docMk/>
          <pc:sldMk cId="2914769410" sldId="282"/>
        </pc:sldMkLst>
      </pc:sldChg>
      <pc:sldChg chg="addSp delSp modSp add mod modAnim">
        <pc:chgData name="实" userId="4583ffe2-5da7-45e3-8581-7f06dbfe0081" providerId="ADAL" clId="{AEF2CD9B-4C5C-40F9-9BB1-1F86FA9F60B5}" dt="2023-04-24T23:34:44.150" v="4146" actId="20577"/>
        <pc:sldMkLst>
          <pc:docMk/>
          <pc:sldMk cId="4244830834" sldId="282"/>
        </pc:sldMkLst>
        <pc:spChg chg="mod">
          <ac:chgData name="实" userId="4583ffe2-5da7-45e3-8581-7f06dbfe0081" providerId="ADAL" clId="{AEF2CD9B-4C5C-40F9-9BB1-1F86FA9F60B5}" dt="2023-04-23T15:19:16.774" v="1141" actId="20577"/>
          <ac:spMkLst>
            <pc:docMk/>
            <pc:sldMk cId="4244830834" sldId="282"/>
            <ac:spMk id="2" creationId="{805D0C01-16A3-9CE1-026C-CAF341933BEA}"/>
          </ac:spMkLst>
        </pc:spChg>
        <pc:spChg chg="add del mod">
          <ac:chgData name="实" userId="4583ffe2-5da7-45e3-8581-7f06dbfe0081" providerId="ADAL" clId="{AEF2CD9B-4C5C-40F9-9BB1-1F86FA9F60B5}" dt="2023-04-24T15:53:50.126" v="1296" actId="478"/>
          <ac:spMkLst>
            <pc:docMk/>
            <pc:sldMk cId="4244830834" sldId="282"/>
            <ac:spMk id="5" creationId="{0AFD5B12-CB4A-6E65-01B7-51A0ED75D907}"/>
          </ac:spMkLst>
        </pc:spChg>
        <pc:spChg chg="add mod">
          <ac:chgData name="实" userId="4583ffe2-5da7-45e3-8581-7f06dbfe0081" providerId="ADAL" clId="{AEF2CD9B-4C5C-40F9-9BB1-1F86FA9F60B5}" dt="2023-04-24T15:53:50.399" v="1297"/>
          <ac:spMkLst>
            <pc:docMk/>
            <pc:sldMk cId="4244830834" sldId="282"/>
            <ac:spMk id="7" creationId="{52A6BB36-8D7B-12B8-DF9B-7986EB34A7F8}"/>
          </ac:spMkLst>
        </pc:spChg>
        <pc:spChg chg="add mod">
          <ac:chgData name="实" userId="4583ffe2-5da7-45e3-8581-7f06dbfe0081" providerId="ADAL" clId="{AEF2CD9B-4C5C-40F9-9BB1-1F86FA9F60B5}" dt="2023-04-24T23:34:44.150" v="4146" actId="20577"/>
          <ac:spMkLst>
            <pc:docMk/>
            <pc:sldMk cId="4244830834" sldId="282"/>
            <ac:spMk id="8" creationId="{9B1E8D83-0CFA-14B2-25F1-DF095972543C}"/>
          </ac:spMkLst>
        </pc:spChg>
        <pc:picChg chg="add mod">
          <ac:chgData name="实" userId="4583ffe2-5da7-45e3-8581-7f06dbfe0081" providerId="ADAL" clId="{AEF2CD9B-4C5C-40F9-9BB1-1F86FA9F60B5}" dt="2023-04-23T15:19:46.547" v="1147" actId="1076"/>
          <ac:picMkLst>
            <pc:docMk/>
            <pc:sldMk cId="4244830834" sldId="282"/>
            <ac:picMk id="3" creationId="{36E0FA3A-D3BA-3DB3-7D7B-1D66B69DEFCB}"/>
          </ac:picMkLst>
        </pc:picChg>
        <pc:picChg chg="add mod">
          <ac:chgData name="实" userId="4583ffe2-5da7-45e3-8581-7f06dbfe0081" providerId="ADAL" clId="{AEF2CD9B-4C5C-40F9-9BB1-1F86FA9F60B5}" dt="2023-04-24T15:51:34.966" v="1240"/>
          <ac:picMkLst>
            <pc:docMk/>
            <pc:sldMk cId="4244830834" sldId="282"/>
            <ac:picMk id="4" creationId="{846A5E95-31B0-7F74-C52E-701C4AFF6D6C}"/>
          </ac:picMkLst>
        </pc:picChg>
        <pc:picChg chg="del">
          <ac:chgData name="实" userId="4583ffe2-5da7-45e3-8581-7f06dbfe0081" providerId="ADAL" clId="{AEF2CD9B-4C5C-40F9-9BB1-1F86FA9F60B5}" dt="2023-04-23T15:19:28.679" v="1142" actId="478"/>
          <ac:picMkLst>
            <pc:docMk/>
            <pc:sldMk cId="4244830834" sldId="282"/>
            <ac:picMk id="5" creationId="{5F298FD0-2F50-E26E-3652-587931F60741}"/>
          </ac:picMkLst>
        </pc:picChg>
        <pc:picChg chg="del">
          <ac:chgData name="实" userId="4583ffe2-5da7-45e3-8581-7f06dbfe0081" providerId="ADAL" clId="{AEF2CD9B-4C5C-40F9-9BB1-1F86FA9F60B5}" dt="2023-04-24T15:48:49.109" v="1216" actId="478"/>
          <ac:picMkLst>
            <pc:docMk/>
            <pc:sldMk cId="4244830834" sldId="282"/>
            <ac:picMk id="6" creationId="{7A38A8CB-D503-2BFF-D769-E1C8AD9C3362}"/>
          </ac:picMkLst>
        </pc:picChg>
      </pc:sldChg>
      <pc:sldChg chg="addSp delSp modSp add mod modAnim">
        <pc:chgData name="实" userId="4583ffe2-5da7-45e3-8581-7f06dbfe0081" providerId="ADAL" clId="{AEF2CD9B-4C5C-40F9-9BB1-1F86FA9F60B5}" dt="2023-04-25T01:58:06.300" v="4346" actId="20577"/>
        <pc:sldMkLst>
          <pc:docMk/>
          <pc:sldMk cId="4266865998" sldId="283"/>
        </pc:sldMkLst>
        <pc:spChg chg="mod">
          <ac:chgData name="实" userId="4583ffe2-5da7-45e3-8581-7f06dbfe0081" providerId="ADAL" clId="{AEF2CD9B-4C5C-40F9-9BB1-1F86FA9F60B5}" dt="2023-04-25T01:58:06.300" v="4346" actId="20577"/>
          <ac:spMkLst>
            <pc:docMk/>
            <pc:sldMk cId="4266865998" sldId="283"/>
            <ac:spMk id="2" creationId="{805D0C01-16A3-9CE1-026C-CAF341933BEA}"/>
          </ac:spMkLst>
        </pc:spChg>
        <pc:spChg chg="add mod">
          <ac:chgData name="实" userId="4583ffe2-5da7-45e3-8581-7f06dbfe0081" providerId="ADAL" clId="{AEF2CD9B-4C5C-40F9-9BB1-1F86FA9F60B5}" dt="2023-04-24T16:08:37.759" v="1396" actId="20577"/>
          <ac:spMkLst>
            <pc:docMk/>
            <pc:sldMk cId="4266865998" sldId="283"/>
            <ac:spMk id="5" creationId="{EBE4D072-622C-1AB6-981A-3E576BA28D63}"/>
          </ac:spMkLst>
        </pc:spChg>
        <pc:spChg chg="add mod">
          <ac:chgData name="实" userId="4583ffe2-5da7-45e3-8581-7f06dbfe0081" providerId="ADAL" clId="{AEF2CD9B-4C5C-40F9-9BB1-1F86FA9F60B5}" dt="2023-04-24T16:23:00.714" v="1716" actId="14100"/>
          <ac:spMkLst>
            <pc:docMk/>
            <pc:sldMk cId="4266865998" sldId="283"/>
            <ac:spMk id="8" creationId="{14E5A1FE-687C-976D-2851-045B3BD6B647}"/>
          </ac:spMkLst>
        </pc:spChg>
        <pc:spChg chg="add mod">
          <ac:chgData name="实" userId="4583ffe2-5da7-45e3-8581-7f06dbfe0081" providerId="ADAL" clId="{AEF2CD9B-4C5C-40F9-9BB1-1F86FA9F60B5}" dt="2023-04-24T16:23:14.974" v="1720" actId="2710"/>
          <ac:spMkLst>
            <pc:docMk/>
            <pc:sldMk cId="4266865998" sldId="283"/>
            <ac:spMk id="9" creationId="{940928DB-36EC-A040-2A0A-9F20807DEBAB}"/>
          </ac:spMkLst>
        </pc:spChg>
        <pc:spChg chg="add del mod">
          <ac:chgData name="实" userId="4583ffe2-5da7-45e3-8581-7f06dbfe0081" providerId="ADAL" clId="{AEF2CD9B-4C5C-40F9-9BB1-1F86FA9F60B5}" dt="2023-04-24T16:24:21.814" v="1731" actId="478"/>
          <ac:spMkLst>
            <pc:docMk/>
            <pc:sldMk cId="4266865998" sldId="283"/>
            <ac:spMk id="10" creationId="{8A869512-6915-24A8-1681-27057A080E72}"/>
          </ac:spMkLst>
        </pc:spChg>
        <pc:spChg chg="add del mod">
          <ac:chgData name="实" userId="4583ffe2-5da7-45e3-8581-7f06dbfe0081" providerId="ADAL" clId="{AEF2CD9B-4C5C-40F9-9BB1-1F86FA9F60B5}" dt="2023-04-24T16:25:34.255" v="1745" actId="478"/>
          <ac:spMkLst>
            <pc:docMk/>
            <pc:sldMk cId="4266865998" sldId="283"/>
            <ac:spMk id="11" creationId="{0D9F4F25-8B4B-7F57-F434-DAFDEAEFF110}"/>
          </ac:spMkLst>
        </pc:spChg>
        <pc:spChg chg="add mod">
          <ac:chgData name="实" userId="4583ffe2-5da7-45e3-8581-7f06dbfe0081" providerId="ADAL" clId="{AEF2CD9B-4C5C-40F9-9BB1-1F86FA9F60B5}" dt="2023-04-24T16:26:39.080" v="1860" actId="20577"/>
          <ac:spMkLst>
            <pc:docMk/>
            <pc:sldMk cId="4266865998" sldId="283"/>
            <ac:spMk id="12" creationId="{5F92ED8C-6D52-1CF4-31C9-23D2336C771E}"/>
          </ac:spMkLst>
        </pc:spChg>
        <pc:picChg chg="add mod">
          <ac:chgData name="实" userId="4583ffe2-5da7-45e3-8581-7f06dbfe0081" providerId="ADAL" clId="{AEF2CD9B-4C5C-40F9-9BB1-1F86FA9F60B5}" dt="2023-04-24T15:51:36.490" v="1241"/>
          <ac:picMkLst>
            <pc:docMk/>
            <pc:sldMk cId="4266865998" sldId="283"/>
            <ac:picMk id="3" creationId="{E207102B-6DD9-88C7-D080-F850B090883D}"/>
          </ac:picMkLst>
        </pc:picChg>
        <pc:picChg chg="add del">
          <ac:chgData name="实" userId="4583ffe2-5da7-45e3-8581-7f06dbfe0081" providerId="ADAL" clId="{AEF2CD9B-4C5C-40F9-9BB1-1F86FA9F60B5}" dt="2023-04-24T15:49:32.957" v="1223" actId="478"/>
          <ac:picMkLst>
            <pc:docMk/>
            <pc:sldMk cId="4266865998" sldId="283"/>
            <ac:picMk id="4" creationId="{1477475A-4E5E-9CBB-11F1-B32A0EC24ED2}"/>
          </ac:picMkLst>
        </pc:picChg>
        <pc:picChg chg="del">
          <ac:chgData name="实" userId="4583ffe2-5da7-45e3-8581-7f06dbfe0081" providerId="ADAL" clId="{AEF2CD9B-4C5C-40F9-9BB1-1F86FA9F60B5}" dt="2023-04-23T15:24:55.713" v="1189" actId="478"/>
          <ac:picMkLst>
            <pc:docMk/>
            <pc:sldMk cId="4266865998" sldId="283"/>
            <ac:picMk id="5" creationId="{3C09DE01-5549-C2B3-9D06-7B22264AE11D}"/>
          </ac:picMkLst>
        </pc:picChg>
        <pc:picChg chg="add mod modCrop">
          <ac:chgData name="实" userId="4583ffe2-5da7-45e3-8581-7f06dbfe0081" providerId="ADAL" clId="{AEF2CD9B-4C5C-40F9-9BB1-1F86FA9F60B5}" dt="2023-04-24T16:18:13.073" v="1470" actId="732"/>
          <ac:picMkLst>
            <pc:docMk/>
            <pc:sldMk cId="4266865998" sldId="283"/>
            <ac:picMk id="6" creationId="{9A43630F-583D-9828-0AEF-AAA3CA834E36}"/>
          </ac:picMkLst>
        </pc:picChg>
        <pc:picChg chg="add mod modCrop">
          <ac:chgData name="实" userId="4583ffe2-5da7-45e3-8581-7f06dbfe0081" providerId="ADAL" clId="{AEF2CD9B-4C5C-40F9-9BB1-1F86FA9F60B5}" dt="2023-04-24T16:23:04.899" v="1717" actId="1076"/>
          <ac:picMkLst>
            <pc:docMk/>
            <pc:sldMk cId="4266865998" sldId="283"/>
            <ac:picMk id="7" creationId="{CB32AE27-33C0-B378-1CAD-E6BEF2149ACA}"/>
          </ac:picMkLst>
        </pc:picChg>
        <pc:picChg chg="del">
          <ac:chgData name="实" userId="4583ffe2-5da7-45e3-8581-7f06dbfe0081" providerId="ADAL" clId="{AEF2CD9B-4C5C-40F9-9BB1-1F86FA9F60B5}" dt="2023-04-23T15:24:56.291" v="1190" actId="478"/>
          <ac:picMkLst>
            <pc:docMk/>
            <pc:sldMk cId="4266865998" sldId="283"/>
            <ac:picMk id="7" creationId="{CF3A6475-2462-C1FE-989A-E799DCD8AA3B}"/>
          </ac:picMkLst>
        </pc:picChg>
      </pc:sldChg>
      <pc:sldChg chg="addSp delSp modSp add mod delAnim">
        <pc:chgData name="实" userId="4583ffe2-5da7-45e3-8581-7f06dbfe0081" providerId="ADAL" clId="{AEF2CD9B-4C5C-40F9-9BB1-1F86FA9F60B5}" dt="2023-04-25T03:22:51.100" v="4375" actId="20577"/>
        <pc:sldMkLst>
          <pc:docMk/>
          <pc:sldMk cId="2119655544" sldId="284"/>
        </pc:sldMkLst>
        <pc:spChg chg="mod">
          <ac:chgData name="实" userId="4583ffe2-5da7-45e3-8581-7f06dbfe0081" providerId="ADAL" clId="{AEF2CD9B-4C5C-40F9-9BB1-1F86FA9F60B5}" dt="2023-04-25T03:22:51.100" v="4375" actId="20577"/>
          <ac:spMkLst>
            <pc:docMk/>
            <pc:sldMk cId="2119655544" sldId="284"/>
            <ac:spMk id="2" creationId="{805D0C01-16A3-9CE1-026C-CAF341933BEA}"/>
          </ac:spMkLst>
        </pc:spChg>
        <pc:spChg chg="mod">
          <ac:chgData name="实" userId="4583ffe2-5da7-45e3-8581-7f06dbfe0081" providerId="ADAL" clId="{AEF2CD9B-4C5C-40F9-9BB1-1F86FA9F60B5}" dt="2023-04-24T16:29:25.461" v="1894" actId="14100"/>
          <ac:spMkLst>
            <pc:docMk/>
            <pc:sldMk cId="2119655544" sldId="284"/>
            <ac:spMk id="5" creationId="{EBE4D072-622C-1AB6-981A-3E576BA28D63}"/>
          </ac:spMkLst>
        </pc:spChg>
        <pc:spChg chg="del">
          <ac:chgData name="实" userId="4583ffe2-5da7-45e3-8581-7f06dbfe0081" providerId="ADAL" clId="{AEF2CD9B-4C5C-40F9-9BB1-1F86FA9F60B5}" dt="2023-04-24T16:29:40.437" v="1895" actId="478"/>
          <ac:spMkLst>
            <pc:docMk/>
            <pc:sldMk cId="2119655544" sldId="284"/>
            <ac:spMk id="8" creationId="{14E5A1FE-687C-976D-2851-045B3BD6B647}"/>
          </ac:spMkLst>
        </pc:spChg>
        <pc:spChg chg="del">
          <ac:chgData name="实" userId="4583ffe2-5da7-45e3-8581-7f06dbfe0081" providerId="ADAL" clId="{AEF2CD9B-4C5C-40F9-9BB1-1F86FA9F60B5}" dt="2023-04-24T16:29:46.074" v="1897" actId="478"/>
          <ac:spMkLst>
            <pc:docMk/>
            <pc:sldMk cId="2119655544" sldId="284"/>
            <ac:spMk id="9" creationId="{940928DB-36EC-A040-2A0A-9F20807DEBAB}"/>
          </ac:spMkLst>
        </pc:spChg>
        <pc:spChg chg="del">
          <ac:chgData name="实" userId="4583ffe2-5da7-45e3-8581-7f06dbfe0081" providerId="ADAL" clId="{AEF2CD9B-4C5C-40F9-9BB1-1F86FA9F60B5}" dt="2023-04-24T16:29:42.931" v="1896" actId="478"/>
          <ac:spMkLst>
            <pc:docMk/>
            <pc:sldMk cId="2119655544" sldId="284"/>
            <ac:spMk id="12" creationId="{5F92ED8C-6D52-1CF4-31C9-23D2336C771E}"/>
          </ac:spMkLst>
        </pc:spChg>
        <pc:picChg chg="add mod">
          <ac:chgData name="实" userId="4583ffe2-5da7-45e3-8581-7f06dbfe0081" providerId="ADAL" clId="{AEF2CD9B-4C5C-40F9-9BB1-1F86FA9F60B5}" dt="2023-04-24T16:32:29.347" v="1911" actId="1076"/>
          <ac:picMkLst>
            <pc:docMk/>
            <pc:sldMk cId="2119655544" sldId="284"/>
            <ac:picMk id="4" creationId="{5A94B596-7643-7222-C59B-7A746A94340A}"/>
          </ac:picMkLst>
        </pc:picChg>
        <pc:picChg chg="del">
          <ac:chgData name="实" userId="4583ffe2-5da7-45e3-8581-7f06dbfe0081" providerId="ADAL" clId="{AEF2CD9B-4C5C-40F9-9BB1-1F86FA9F60B5}" dt="2023-04-24T16:29:40.437" v="1895" actId="478"/>
          <ac:picMkLst>
            <pc:docMk/>
            <pc:sldMk cId="2119655544" sldId="284"/>
            <ac:picMk id="6" creationId="{9A43630F-583D-9828-0AEF-AAA3CA834E36}"/>
          </ac:picMkLst>
        </pc:picChg>
        <pc:picChg chg="del">
          <ac:chgData name="实" userId="4583ffe2-5da7-45e3-8581-7f06dbfe0081" providerId="ADAL" clId="{AEF2CD9B-4C5C-40F9-9BB1-1F86FA9F60B5}" dt="2023-04-24T16:29:40.437" v="1895" actId="478"/>
          <ac:picMkLst>
            <pc:docMk/>
            <pc:sldMk cId="2119655544" sldId="284"/>
            <ac:picMk id="7" creationId="{CB32AE27-33C0-B378-1CAD-E6BEF2149ACA}"/>
          </ac:picMkLst>
        </pc:picChg>
        <pc:picChg chg="add mod">
          <ac:chgData name="实" userId="4583ffe2-5da7-45e3-8581-7f06dbfe0081" providerId="ADAL" clId="{AEF2CD9B-4C5C-40F9-9BB1-1F86FA9F60B5}" dt="2023-04-24T16:32:32.551" v="1912" actId="1076"/>
          <ac:picMkLst>
            <pc:docMk/>
            <pc:sldMk cId="2119655544" sldId="284"/>
            <ac:picMk id="10" creationId="{9703FD4E-DA0E-3634-6CC3-73BCB6F72AAB}"/>
          </ac:picMkLst>
        </pc:picChg>
      </pc:sldChg>
      <pc:sldChg chg="addSp delSp modSp add mod delAnim">
        <pc:chgData name="实" userId="4583ffe2-5da7-45e3-8581-7f06dbfe0081" providerId="ADAL" clId="{AEF2CD9B-4C5C-40F9-9BB1-1F86FA9F60B5}" dt="2023-04-24T16:46:18.646" v="2143" actId="1076"/>
        <pc:sldMkLst>
          <pc:docMk/>
          <pc:sldMk cId="3532566931" sldId="285"/>
        </pc:sldMkLst>
        <pc:spChg chg="mod">
          <ac:chgData name="实" userId="4583ffe2-5da7-45e3-8581-7f06dbfe0081" providerId="ADAL" clId="{AEF2CD9B-4C5C-40F9-9BB1-1F86FA9F60B5}" dt="2023-04-24T16:46:07.303" v="2140" actId="20577"/>
          <ac:spMkLst>
            <pc:docMk/>
            <pc:sldMk cId="3532566931" sldId="285"/>
            <ac:spMk id="2" creationId="{805D0C01-16A3-9CE1-026C-CAF341933BEA}"/>
          </ac:spMkLst>
        </pc:spChg>
        <pc:spChg chg="mod">
          <ac:chgData name="实" userId="4583ffe2-5da7-45e3-8581-7f06dbfe0081" providerId="ADAL" clId="{AEF2CD9B-4C5C-40F9-9BB1-1F86FA9F60B5}" dt="2023-04-24T16:38:48.180" v="2016" actId="20577"/>
          <ac:spMkLst>
            <pc:docMk/>
            <pc:sldMk cId="3532566931" sldId="285"/>
            <ac:spMk id="5" creationId="{EBE4D072-622C-1AB6-981A-3E576BA28D63}"/>
          </ac:spMkLst>
        </pc:spChg>
        <pc:spChg chg="del">
          <ac:chgData name="实" userId="4583ffe2-5da7-45e3-8581-7f06dbfe0081" providerId="ADAL" clId="{AEF2CD9B-4C5C-40F9-9BB1-1F86FA9F60B5}" dt="2023-04-24T16:40:25.467" v="2022" actId="478"/>
          <ac:spMkLst>
            <pc:docMk/>
            <pc:sldMk cId="3532566931" sldId="285"/>
            <ac:spMk id="8" creationId="{14E5A1FE-687C-976D-2851-045B3BD6B647}"/>
          </ac:spMkLst>
        </pc:spChg>
        <pc:spChg chg="del">
          <ac:chgData name="实" userId="4583ffe2-5da7-45e3-8581-7f06dbfe0081" providerId="ADAL" clId="{AEF2CD9B-4C5C-40F9-9BB1-1F86FA9F60B5}" dt="2023-04-24T16:40:28.873" v="2023" actId="478"/>
          <ac:spMkLst>
            <pc:docMk/>
            <pc:sldMk cId="3532566931" sldId="285"/>
            <ac:spMk id="9" creationId="{940928DB-36EC-A040-2A0A-9F20807DEBAB}"/>
          </ac:spMkLst>
        </pc:spChg>
        <pc:spChg chg="del">
          <ac:chgData name="实" userId="4583ffe2-5da7-45e3-8581-7f06dbfe0081" providerId="ADAL" clId="{AEF2CD9B-4C5C-40F9-9BB1-1F86FA9F60B5}" dt="2023-04-24T16:40:28.873" v="2023" actId="478"/>
          <ac:spMkLst>
            <pc:docMk/>
            <pc:sldMk cId="3532566931" sldId="285"/>
            <ac:spMk id="12" creationId="{5F92ED8C-6D52-1CF4-31C9-23D2336C771E}"/>
          </ac:spMkLst>
        </pc:spChg>
        <pc:picChg chg="add mod">
          <ac:chgData name="实" userId="4583ffe2-5da7-45e3-8581-7f06dbfe0081" providerId="ADAL" clId="{AEF2CD9B-4C5C-40F9-9BB1-1F86FA9F60B5}" dt="2023-04-24T16:46:18.646" v="2143" actId="1076"/>
          <ac:picMkLst>
            <pc:docMk/>
            <pc:sldMk cId="3532566931" sldId="285"/>
            <ac:picMk id="4" creationId="{CDD11259-FBA3-D3E0-0847-61A7F8BF22D7}"/>
          </ac:picMkLst>
        </pc:picChg>
        <pc:picChg chg="del">
          <ac:chgData name="实" userId="4583ffe2-5da7-45e3-8581-7f06dbfe0081" providerId="ADAL" clId="{AEF2CD9B-4C5C-40F9-9BB1-1F86FA9F60B5}" dt="2023-04-24T16:40:25.467" v="2022" actId="478"/>
          <ac:picMkLst>
            <pc:docMk/>
            <pc:sldMk cId="3532566931" sldId="285"/>
            <ac:picMk id="6" creationId="{9A43630F-583D-9828-0AEF-AAA3CA834E36}"/>
          </ac:picMkLst>
        </pc:picChg>
        <pc:picChg chg="del">
          <ac:chgData name="实" userId="4583ffe2-5da7-45e3-8581-7f06dbfe0081" providerId="ADAL" clId="{AEF2CD9B-4C5C-40F9-9BB1-1F86FA9F60B5}" dt="2023-04-24T16:40:25.467" v="2022" actId="478"/>
          <ac:picMkLst>
            <pc:docMk/>
            <pc:sldMk cId="3532566931" sldId="285"/>
            <ac:picMk id="7" creationId="{CB32AE27-33C0-B378-1CAD-E6BEF2149ACA}"/>
          </ac:picMkLst>
        </pc:picChg>
      </pc:sldChg>
      <pc:sldChg chg="addSp delSp modSp add mod">
        <pc:chgData name="实" userId="4583ffe2-5da7-45e3-8581-7f06dbfe0081" providerId="ADAL" clId="{AEF2CD9B-4C5C-40F9-9BB1-1F86FA9F60B5}" dt="2023-04-25T03:26:27.512" v="4376" actId="14100"/>
        <pc:sldMkLst>
          <pc:docMk/>
          <pc:sldMk cId="745700409" sldId="286"/>
        </pc:sldMkLst>
        <pc:spChg chg="mod">
          <ac:chgData name="实" userId="4583ffe2-5da7-45e3-8581-7f06dbfe0081" providerId="ADAL" clId="{AEF2CD9B-4C5C-40F9-9BB1-1F86FA9F60B5}" dt="2023-04-24T16:50:47.096" v="2190" actId="20577"/>
          <ac:spMkLst>
            <pc:docMk/>
            <pc:sldMk cId="745700409" sldId="286"/>
            <ac:spMk id="2" creationId="{805D0C01-16A3-9CE1-026C-CAF341933BEA}"/>
          </ac:spMkLst>
        </pc:spChg>
        <pc:picChg chg="del">
          <ac:chgData name="实" userId="4583ffe2-5da7-45e3-8581-7f06dbfe0081" providerId="ADAL" clId="{AEF2CD9B-4C5C-40F9-9BB1-1F86FA9F60B5}" dt="2023-04-24T16:47:01.302" v="2145" actId="478"/>
          <ac:picMkLst>
            <pc:docMk/>
            <pc:sldMk cId="745700409" sldId="286"/>
            <ac:picMk id="4" creationId="{CDD11259-FBA3-D3E0-0847-61A7F8BF22D7}"/>
          </ac:picMkLst>
        </pc:picChg>
        <pc:picChg chg="add mod">
          <ac:chgData name="实" userId="4583ffe2-5da7-45e3-8581-7f06dbfe0081" providerId="ADAL" clId="{AEF2CD9B-4C5C-40F9-9BB1-1F86FA9F60B5}" dt="2023-04-25T03:26:27.512" v="4376" actId="14100"/>
          <ac:picMkLst>
            <pc:docMk/>
            <pc:sldMk cId="745700409" sldId="286"/>
            <ac:picMk id="6" creationId="{E1D59EE9-AF1A-7308-7011-9B2317D11862}"/>
          </ac:picMkLst>
        </pc:picChg>
      </pc:sldChg>
      <pc:sldChg chg="addSp delSp modSp add mod">
        <pc:chgData name="实" userId="4583ffe2-5da7-45e3-8581-7f06dbfe0081" providerId="ADAL" clId="{AEF2CD9B-4C5C-40F9-9BB1-1F86FA9F60B5}" dt="2023-04-25T04:34:31.187" v="4390" actId="20577"/>
        <pc:sldMkLst>
          <pc:docMk/>
          <pc:sldMk cId="2416228514" sldId="287"/>
        </pc:sldMkLst>
        <pc:spChg chg="mod">
          <ac:chgData name="实" userId="4583ffe2-5da7-45e3-8581-7f06dbfe0081" providerId="ADAL" clId="{AEF2CD9B-4C5C-40F9-9BB1-1F86FA9F60B5}" dt="2023-04-25T04:34:31.187" v="4390" actId="20577"/>
          <ac:spMkLst>
            <pc:docMk/>
            <pc:sldMk cId="2416228514" sldId="287"/>
            <ac:spMk id="2" creationId="{805D0C01-16A3-9CE1-026C-CAF341933BEA}"/>
          </ac:spMkLst>
        </pc:spChg>
        <pc:spChg chg="add del">
          <ac:chgData name="实" userId="4583ffe2-5da7-45e3-8581-7f06dbfe0081" providerId="ADAL" clId="{AEF2CD9B-4C5C-40F9-9BB1-1F86FA9F60B5}" dt="2023-04-24T16:53:55.103" v="2279"/>
          <ac:spMkLst>
            <pc:docMk/>
            <pc:sldMk cId="2416228514" sldId="287"/>
            <ac:spMk id="4" creationId="{991FA93F-E0D2-6975-0CFE-1C14CBB51D1E}"/>
          </ac:spMkLst>
        </pc:spChg>
        <pc:spChg chg="add del">
          <ac:chgData name="实" userId="4583ffe2-5da7-45e3-8581-7f06dbfe0081" providerId="ADAL" clId="{AEF2CD9B-4C5C-40F9-9BB1-1F86FA9F60B5}" dt="2023-04-24T16:53:55.103" v="2279"/>
          <ac:spMkLst>
            <pc:docMk/>
            <pc:sldMk cId="2416228514" sldId="287"/>
            <ac:spMk id="7" creationId="{E8E84340-8ECF-FEB0-64B7-E38C66347AED}"/>
          </ac:spMkLst>
        </pc:spChg>
        <pc:spChg chg="add del">
          <ac:chgData name="实" userId="4583ffe2-5da7-45e3-8581-7f06dbfe0081" providerId="ADAL" clId="{AEF2CD9B-4C5C-40F9-9BB1-1F86FA9F60B5}" dt="2023-04-24T16:53:55.103" v="2279"/>
          <ac:spMkLst>
            <pc:docMk/>
            <pc:sldMk cId="2416228514" sldId="287"/>
            <ac:spMk id="8" creationId="{1CD9D094-3B2E-2BED-264A-C0A1CFAD5962}"/>
          </ac:spMkLst>
        </pc:spChg>
        <pc:spChg chg="add mod">
          <ac:chgData name="实" userId="4583ffe2-5da7-45e3-8581-7f06dbfe0081" providerId="ADAL" clId="{AEF2CD9B-4C5C-40F9-9BB1-1F86FA9F60B5}" dt="2023-04-24T16:54:44.599" v="2301" actId="122"/>
          <ac:spMkLst>
            <pc:docMk/>
            <pc:sldMk cId="2416228514" sldId="287"/>
            <ac:spMk id="11" creationId="{96D8A48D-F911-072C-A11C-1F66092239F0}"/>
          </ac:spMkLst>
        </pc:spChg>
        <pc:spChg chg="add mod">
          <ac:chgData name="实" userId="4583ffe2-5da7-45e3-8581-7f06dbfe0081" providerId="ADAL" clId="{AEF2CD9B-4C5C-40F9-9BB1-1F86FA9F60B5}" dt="2023-04-24T16:54:55.878" v="2308" actId="20577"/>
          <ac:spMkLst>
            <pc:docMk/>
            <pc:sldMk cId="2416228514" sldId="287"/>
            <ac:spMk id="12" creationId="{DEB6A89E-D895-2A90-1127-DE29C374EC31}"/>
          </ac:spMkLst>
        </pc:spChg>
        <pc:picChg chg="del">
          <ac:chgData name="实" userId="4583ffe2-5da7-45e3-8581-7f06dbfe0081" providerId="ADAL" clId="{AEF2CD9B-4C5C-40F9-9BB1-1F86FA9F60B5}" dt="2023-04-24T16:52:01.915" v="2244" actId="478"/>
          <ac:picMkLst>
            <pc:docMk/>
            <pc:sldMk cId="2416228514" sldId="287"/>
            <ac:picMk id="6" creationId="{E1D59EE9-AF1A-7308-7011-9B2317D11862}"/>
          </ac:picMkLst>
        </pc:picChg>
        <pc:picChg chg="add mod">
          <ac:chgData name="实" userId="4583ffe2-5da7-45e3-8581-7f06dbfe0081" providerId="ADAL" clId="{AEF2CD9B-4C5C-40F9-9BB1-1F86FA9F60B5}" dt="2023-04-24T16:54:20.725" v="2288" actId="1076"/>
          <ac:picMkLst>
            <pc:docMk/>
            <pc:sldMk cId="2416228514" sldId="287"/>
            <ac:picMk id="9" creationId="{4259D55C-2B02-40DC-FA08-7FF2409D31FE}"/>
          </ac:picMkLst>
        </pc:picChg>
        <pc:picChg chg="add mod">
          <ac:chgData name="实" userId="4583ffe2-5da7-45e3-8581-7f06dbfe0081" providerId="ADAL" clId="{AEF2CD9B-4C5C-40F9-9BB1-1F86FA9F60B5}" dt="2023-04-24T16:54:18.612" v="2287" actId="1076"/>
          <ac:picMkLst>
            <pc:docMk/>
            <pc:sldMk cId="2416228514" sldId="287"/>
            <ac:picMk id="10" creationId="{A0254668-91EB-B6C7-4E3A-190DF33E1B1A}"/>
          </ac:picMkLst>
        </pc:picChg>
        <pc:picChg chg="add del">
          <ac:chgData name="实" userId="4583ffe2-5da7-45e3-8581-7f06dbfe0081" providerId="ADAL" clId="{AEF2CD9B-4C5C-40F9-9BB1-1F86FA9F60B5}" dt="2023-04-24T16:53:55.103" v="2279"/>
          <ac:picMkLst>
            <pc:docMk/>
            <pc:sldMk cId="2416228514" sldId="287"/>
            <ac:picMk id="1025" creationId="{3F7781BC-A5CB-3F5C-B97D-A80C129AB5C8}"/>
          </ac:picMkLst>
        </pc:picChg>
        <pc:picChg chg="add del">
          <ac:chgData name="实" userId="4583ffe2-5da7-45e3-8581-7f06dbfe0081" providerId="ADAL" clId="{AEF2CD9B-4C5C-40F9-9BB1-1F86FA9F60B5}" dt="2023-04-24T16:53:55.103" v="2279"/>
          <ac:picMkLst>
            <pc:docMk/>
            <pc:sldMk cId="2416228514" sldId="287"/>
            <ac:picMk id="1026" creationId="{48BF1C37-DCD2-1B36-279A-714CEBAA5C6F}"/>
          </ac:picMkLst>
        </pc:picChg>
      </pc:sldChg>
      <pc:sldChg chg="addSp delSp modSp add mod">
        <pc:chgData name="实" userId="4583ffe2-5da7-45e3-8581-7f06dbfe0081" providerId="ADAL" clId="{AEF2CD9B-4C5C-40F9-9BB1-1F86FA9F60B5}" dt="2023-04-25T03:31:33.710" v="4385" actId="20577"/>
        <pc:sldMkLst>
          <pc:docMk/>
          <pc:sldMk cId="2736047386" sldId="288"/>
        </pc:sldMkLst>
        <pc:spChg chg="mod">
          <ac:chgData name="实" userId="4583ffe2-5da7-45e3-8581-7f06dbfe0081" providerId="ADAL" clId="{AEF2CD9B-4C5C-40F9-9BB1-1F86FA9F60B5}" dt="2023-04-25T03:31:33.710" v="4385" actId="20577"/>
          <ac:spMkLst>
            <pc:docMk/>
            <pc:sldMk cId="2736047386" sldId="288"/>
            <ac:spMk id="2" creationId="{805D0C01-16A3-9CE1-026C-CAF341933BEA}"/>
          </ac:spMkLst>
        </pc:spChg>
        <pc:spChg chg="del">
          <ac:chgData name="实" userId="4583ffe2-5da7-45e3-8581-7f06dbfe0081" providerId="ADAL" clId="{AEF2CD9B-4C5C-40F9-9BB1-1F86FA9F60B5}" dt="2023-04-24T16:57:18.074" v="2341" actId="478"/>
          <ac:spMkLst>
            <pc:docMk/>
            <pc:sldMk cId="2736047386" sldId="288"/>
            <ac:spMk id="11" creationId="{96D8A48D-F911-072C-A11C-1F66092239F0}"/>
          </ac:spMkLst>
        </pc:spChg>
        <pc:spChg chg="del">
          <ac:chgData name="实" userId="4583ffe2-5da7-45e3-8581-7f06dbfe0081" providerId="ADAL" clId="{AEF2CD9B-4C5C-40F9-9BB1-1F86FA9F60B5}" dt="2023-04-24T16:57:19.554" v="2343" actId="478"/>
          <ac:spMkLst>
            <pc:docMk/>
            <pc:sldMk cId="2736047386" sldId="288"/>
            <ac:spMk id="12" creationId="{DEB6A89E-D895-2A90-1127-DE29C374EC31}"/>
          </ac:spMkLst>
        </pc:spChg>
        <pc:picChg chg="add mod">
          <ac:chgData name="实" userId="4583ffe2-5da7-45e3-8581-7f06dbfe0081" providerId="ADAL" clId="{AEF2CD9B-4C5C-40F9-9BB1-1F86FA9F60B5}" dt="2023-04-24T16:59:06.018" v="2365" actId="1076"/>
          <ac:picMkLst>
            <pc:docMk/>
            <pc:sldMk cId="2736047386" sldId="288"/>
            <ac:picMk id="4" creationId="{B5D1C13A-7BA9-9E9F-CD17-F40DE37CD05F}"/>
          </ac:picMkLst>
        </pc:picChg>
        <pc:picChg chg="add mod">
          <ac:chgData name="实" userId="4583ffe2-5da7-45e3-8581-7f06dbfe0081" providerId="ADAL" clId="{AEF2CD9B-4C5C-40F9-9BB1-1F86FA9F60B5}" dt="2023-04-24T16:59:12.404" v="2367"/>
          <ac:picMkLst>
            <pc:docMk/>
            <pc:sldMk cId="2736047386" sldId="288"/>
            <ac:picMk id="6" creationId="{1EF93497-E71D-4B88-EF2F-BAF87C95CE79}"/>
          </ac:picMkLst>
        </pc:picChg>
        <pc:picChg chg="del">
          <ac:chgData name="实" userId="4583ffe2-5da7-45e3-8581-7f06dbfe0081" providerId="ADAL" clId="{AEF2CD9B-4C5C-40F9-9BB1-1F86FA9F60B5}" dt="2023-04-24T16:57:15.170" v="2340" actId="478"/>
          <ac:picMkLst>
            <pc:docMk/>
            <pc:sldMk cId="2736047386" sldId="288"/>
            <ac:picMk id="9" creationId="{4259D55C-2B02-40DC-FA08-7FF2409D31FE}"/>
          </ac:picMkLst>
        </pc:picChg>
        <pc:picChg chg="del">
          <ac:chgData name="实" userId="4583ffe2-5da7-45e3-8581-7f06dbfe0081" providerId="ADAL" clId="{AEF2CD9B-4C5C-40F9-9BB1-1F86FA9F60B5}" dt="2023-04-24T16:57:18.824" v="2342" actId="478"/>
          <ac:picMkLst>
            <pc:docMk/>
            <pc:sldMk cId="2736047386" sldId="288"/>
            <ac:picMk id="10" creationId="{A0254668-91EB-B6C7-4E3A-190DF33E1B1A}"/>
          </ac:picMkLst>
        </pc:picChg>
      </pc:sldChg>
      <pc:sldChg chg="addSp delSp modSp add mod">
        <pc:chgData name="实" userId="4583ffe2-5da7-45e3-8581-7f06dbfe0081" providerId="ADAL" clId="{AEF2CD9B-4C5C-40F9-9BB1-1F86FA9F60B5}" dt="2023-04-25T04:34:24.207" v="4389" actId="20577"/>
        <pc:sldMkLst>
          <pc:docMk/>
          <pc:sldMk cId="2036806982" sldId="289"/>
        </pc:sldMkLst>
        <pc:spChg chg="mod">
          <ac:chgData name="实" userId="4583ffe2-5da7-45e3-8581-7f06dbfe0081" providerId="ADAL" clId="{AEF2CD9B-4C5C-40F9-9BB1-1F86FA9F60B5}" dt="2023-04-25T04:34:24.207" v="4389" actId="20577"/>
          <ac:spMkLst>
            <pc:docMk/>
            <pc:sldMk cId="2036806982" sldId="289"/>
            <ac:spMk id="2" creationId="{805D0C01-16A3-9CE1-026C-CAF341933BEA}"/>
          </ac:spMkLst>
        </pc:spChg>
        <pc:picChg chg="del">
          <ac:chgData name="实" userId="4583ffe2-5da7-45e3-8581-7f06dbfe0081" providerId="ADAL" clId="{AEF2CD9B-4C5C-40F9-9BB1-1F86FA9F60B5}" dt="2023-04-24T17:01:16.493" v="2394" actId="478"/>
          <ac:picMkLst>
            <pc:docMk/>
            <pc:sldMk cId="2036806982" sldId="289"/>
            <ac:picMk id="4" creationId="{B5D1C13A-7BA9-9E9F-CD17-F40DE37CD05F}"/>
          </ac:picMkLst>
        </pc:picChg>
        <pc:picChg chg="add mod">
          <ac:chgData name="实" userId="4583ffe2-5da7-45e3-8581-7f06dbfe0081" providerId="ADAL" clId="{AEF2CD9B-4C5C-40F9-9BB1-1F86FA9F60B5}" dt="2023-04-24T17:01:24.580" v="2396" actId="1076"/>
          <ac:picMkLst>
            <pc:docMk/>
            <pc:sldMk cId="2036806982" sldId="289"/>
            <ac:picMk id="6" creationId="{8AFE582F-EA5C-1A5C-3DA5-639877963A46}"/>
          </ac:picMkLst>
        </pc:picChg>
        <pc:picChg chg="add mod">
          <ac:chgData name="实" userId="4583ffe2-5da7-45e3-8581-7f06dbfe0081" providerId="ADAL" clId="{AEF2CD9B-4C5C-40F9-9BB1-1F86FA9F60B5}" dt="2023-04-24T17:01:43.793" v="2401" actId="14100"/>
          <ac:picMkLst>
            <pc:docMk/>
            <pc:sldMk cId="2036806982" sldId="289"/>
            <ac:picMk id="7" creationId="{E3C8F08E-C03F-985F-22A3-D8858D6F7DE9}"/>
          </ac:picMkLst>
        </pc:picChg>
      </pc:sldChg>
      <pc:sldChg chg="add del">
        <pc:chgData name="实" userId="4583ffe2-5da7-45e3-8581-7f06dbfe0081" providerId="ADAL" clId="{AEF2CD9B-4C5C-40F9-9BB1-1F86FA9F60B5}" dt="2023-04-24T17:05:03.547" v="2406" actId="47"/>
        <pc:sldMkLst>
          <pc:docMk/>
          <pc:sldMk cId="462070320" sldId="290"/>
        </pc:sldMkLst>
      </pc:sldChg>
      <pc:sldChg chg="addSp delSp modSp add mod">
        <pc:chgData name="实" userId="4583ffe2-5da7-45e3-8581-7f06dbfe0081" providerId="ADAL" clId="{AEF2CD9B-4C5C-40F9-9BB1-1F86FA9F60B5}" dt="2023-04-25T02:29:45.517" v="4348" actId="20577"/>
        <pc:sldMkLst>
          <pc:docMk/>
          <pc:sldMk cId="2639806241" sldId="290"/>
        </pc:sldMkLst>
        <pc:spChg chg="mod">
          <ac:chgData name="实" userId="4583ffe2-5da7-45e3-8581-7f06dbfe0081" providerId="ADAL" clId="{AEF2CD9B-4C5C-40F9-9BB1-1F86FA9F60B5}" dt="2023-04-25T02:29:45.517" v="4348" actId="20577"/>
          <ac:spMkLst>
            <pc:docMk/>
            <pc:sldMk cId="2639806241" sldId="290"/>
            <ac:spMk id="2" creationId="{805D0C01-16A3-9CE1-026C-CAF341933BEA}"/>
          </ac:spMkLst>
        </pc:spChg>
        <pc:spChg chg="add mod">
          <ac:chgData name="实" userId="4583ffe2-5da7-45e3-8581-7f06dbfe0081" providerId="ADAL" clId="{AEF2CD9B-4C5C-40F9-9BB1-1F86FA9F60B5}" dt="2023-04-24T17:11:23.057" v="2588" actId="2711"/>
          <ac:spMkLst>
            <pc:docMk/>
            <pc:sldMk cId="2639806241" sldId="290"/>
            <ac:spMk id="8" creationId="{46477ED4-2EFC-8127-9BF8-DFD74DF4B0B8}"/>
          </ac:spMkLst>
        </pc:spChg>
        <pc:picChg chg="del">
          <ac:chgData name="实" userId="4583ffe2-5da7-45e3-8581-7f06dbfe0081" providerId="ADAL" clId="{AEF2CD9B-4C5C-40F9-9BB1-1F86FA9F60B5}" dt="2023-04-24T17:05:43.907" v="2441" actId="478"/>
          <ac:picMkLst>
            <pc:docMk/>
            <pc:sldMk cId="2639806241" sldId="290"/>
            <ac:picMk id="4" creationId="{B5D1C13A-7BA9-9E9F-CD17-F40DE37CD05F}"/>
          </ac:picMkLst>
        </pc:picChg>
        <pc:picChg chg="add mod">
          <ac:chgData name="实" userId="4583ffe2-5da7-45e3-8581-7f06dbfe0081" providerId="ADAL" clId="{AEF2CD9B-4C5C-40F9-9BB1-1F86FA9F60B5}" dt="2023-04-24T17:10:21.254" v="2532" actId="1076"/>
          <ac:picMkLst>
            <pc:docMk/>
            <pc:sldMk cId="2639806241" sldId="290"/>
            <ac:picMk id="6" creationId="{8F8BB83C-3571-92CB-01E8-5A4FE18F3B28}"/>
          </ac:picMkLst>
        </pc:picChg>
        <pc:picChg chg="add mod">
          <ac:chgData name="实" userId="4583ffe2-5da7-45e3-8581-7f06dbfe0081" providerId="ADAL" clId="{AEF2CD9B-4C5C-40F9-9BB1-1F86FA9F60B5}" dt="2023-04-24T17:10:34.947" v="2537" actId="14100"/>
          <ac:picMkLst>
            <pc:docMk/>
            <pc:sldMk cId="2639806241" sldId="290"/>
            <ac:picMk id="7" creationId="{0FC059B8-848D-751A-6D61-975CB333EEC5}"/>
          </ac:picMkLst>
        </pc:picChg>
        <pc:picChg chg="add del mod">
          <ac:chgData name="实" userId="4583ffe2-5da7-45e3-8581-7f06dbfe0081" providerId="ADAL" clId="{AEF2CD9B-4C5C-40F9-9BB1-1F86FA9F60B5}" dt="2023-04-24T17:12:57.604" v="2591"/>
          <ac:picMkLst>
            <pc:docMk/>
            <pc:sldMk cId="2639806241" sldId="290"/>
            <ac:picMk id="9" creationId="{36357D53-0F65-B47E-9A45-1C412A3712D7}"/>
          </ac:picMkLst>
        </pc:picChg>
      </pc:sldChg>
      <pc:sldChg chg="addSp delSp modSp add mod">
        <pc:chgData name="实" userId="4583ffe2-5da7-45e3-8581-7f06dbfe0081" providerId="ADAL" clId="{AEF2CD9B-4C5C-40F9-9BB1-1F86FA9F60B5}" dt="2023-04-25T02:34:19.468" v="4358" actId="20577"/>
        <pc:sldMkLst>
          <pc:docMk/>
          <pc:sldMk cId="2152535163" sldId="291"/>
        </pc:sldMkLst>
        <pc:spChg chg="mod">
          <ac:chgData name="实" userId="4583ffe2-5da7-45e3-8581-7f06dbfe0081" providerId="ADAL" clId="{AEF2CD9B-4C5C-40F9-9BB1-1F86FA9F60B5}" dt="2023-04-25T02:34:19.468" v="4358" actId="20577"/>
          <ac:spMkLst>
            <pc:docMk/>
            <pc:sldMk cId="2152535163" sldId="291"/>
            <ac:spMk id="2" creationId="{805D0C01-16A3-9CE1-026C-CAF341933BEA}"/>
          </ac:spMkLst>
        </pc:spChg>
        <pc:spChg chg="mod">
          <ac:chgData name="实" userId="4583ffe2-5da7-45e3-8581-7f06dbfe0081" providerId="ADAL" clId="{AEF2CD9B-4C5C-40F9-9BB1-1F86FA9F60B5}" dt="2023-04-24T17:13:06.143" v="2600" actId="20577"/>
          <ac:spMkLst>
            <pc:docMk/>
            <pc:sldMk cId="2152535163" sldId="291"/>
            <ac:spMk id="5" creationId="{EBE4D072-622C-1AB6-981A-3E576BA28D63}"/>
          </ac:spMkLst>
        </pc:spChg>
        <pc:picChg chg="del">
          <ac:chgData name="实" userId="4583ffe2-5da7-45e3-8581-7f06dbfe0081" providerId="ADAL" clId="{AEF2CD9B-4C5C-40F9-9BB1-1F86FA9F60B5}" dt="2023-04-24T17:14:51.665" v="2620" actId="478"/>
          <ac:picMkLst>
            <pc:docMk/>
            <pc:sldMk cId="2152535163" sldId="291"/>
            <ac:picMk id="4" creationId="{CDD11259-FBA3-D3E0-0847-61A7F8BF22D7}"/>
          </ac:picMkLst>
        </pc:picChg>
        <pc:picChg chg="add mod">
          <ac:chgData name="实" userId="4583ffe2-5da7-45e3-8581-7f06dbfe0081" providerId="ADAL" clId="{AEF2CD9B-4C5C-40F9-9BB1-1F86FA9F60B5}" dt="2023-04-24T17:14:57.432" v="2621" actId="1076"/>
          <ac:picMkLst>
            <pc:docMk/>
            <pc:sldMk cId="2152535163" sldId="291"/>
            <ac:picMk id="6" creationId="{45FB0FB3-8BB8-4703-4928-DBEA63B0B63E}"/>
          </ac:picMkLst>
        </pc:picChg>
      </pc:sldChg>
      <pc:sldChg chg="addSp delSp modSp add mod">
        <pc:chgData name="实" userId="4583ffe2-5da7-45e3-8581-7f06dbfe0081" providerId="ADAL" clId="{AEF2CD9B-4C5C-40F9-9BB1-1F86FA9F60B5}" dt="2023-04-25T02:35:17.143" v="4360" actId="20577"/>
        <pc:sldMkLst>
          <pc:docMk/>
          <pc:sldMk cId="2901145864" sldId="292"/>
        </pc:sldMkLst>
        <pc:spChg chg="mod">
          <ac:chgData name="实" userId="4583ffe2-5da7-45e3-8581-7f06dbfe0081" providerId="ADAL" clId="{AEF2CD9B-4C5C-40F9-9BB1-1F86FA9F60B5}" dt="2023-04-25T02:35:17.143" v="4360" actId="20577"/>
          <ac:spMkLst>
            <pc:docMk/>
            <pc:sldMk cId="2901145864" sldId="292"/>
            <ac:spMk id="2" creationId="{805D0C01-16A3-9CE1-026C-CAF341933BEA}"/>
          </ac:spMkLst>
        </pc:spChg>
        <pc:spChg chg="mod">
          <ac:chgData name="实" userId="4583ffe2-5da7-45e3-8581-7f06dbfe0081" providerId="ADAL" clId="{AEF2CD9B-4C5C-40F9-9BB1-1F86FA9F60B5}" dt="2023-04-24T17:16:50.439" v="2773" actId="20577"/>
          <ac:spMkLst>
            <pc:docMk/>
            <pc:sldMk cId="2901145864" sldId="292"/>
            <ac:spMk id="5" creationId="{EBE4D072-622C-1AB6-981A-3E576BA28D63}"/>
          </ac:spMkLst>
        </pc:spChg>
        <pc:picChg chg="add mod">
          <ac:chgData name="实" userId="4583ffe2-5da7-45e3-8581-7f06dbfe0081" providerId="ADAL" clId="{AEF2CD9B-4C5C-40F9-9BB1-1F86FA9F60B5}" dt="2023-04-24T17:18:28.678" v="2838" actId="1076"/>
          <ac:picMkLst>
            <pc:docMk/>
            <pc:sldMk cId="2901145864" sldId="292"/>
            <ac:picMk id="4" creationId="{56388015-886F-5D12-B10A-60D60AEB40DE}"/>
          </ac:picMkLst>
        </pc:picChg>
        <pc:picChg chg="del">
          <ac:chgData name="实" userId="4583ffe2-5da7-45e3-8581-7f06dbfe0081" providerId="ADAL" clId="{AEF2CD9B-4C5C-40F9-9BB1-1F86FA9F60B5}" dt="2023-04-24T17:18:14.813" v="2834" actId="478"/>
          <ac:picMkLst>
            <pc:docMk/>
            <pc:sldMk cId="2901145864" sldId="292"/>
            <ac:picMk id="6" creationId="{E1D59EE9-AF1A-7308-7011-9B2317D11862}"/>
          </ac:picMkLst>
        </pc:picChg>
      </pc:sldChg>
      <pc:sldChg chg="addSp delSp modSp add mod">
        <pc:chgData name="实" userId="4583ffe2-5da7-45e3-8581-7f06dbfe0081" providerId="ADAL" clId="{AEF2CD9B-4C5C-40F9-9BB1-1F86FA9F60B5}" dt="2023-04-24T17:32:06.058" v="2966" actId="1076"/>
        <pc:sldMkLst>
          <pc:docMk/>
          <pc:sldMk cId="2885581722" sldId="293"/>
        </pc:sldMkLst>
        <pc:spChg chg="mod">
          <ac:chgData name="实" userId="4583ffe2-5da7-45e3-8581-7f06dbfe0081" providerId="ADAL" clId="{AEF2CD9B-4C5C-40F9-9BB1-1F86FA9F60B5}" dt="2023-04-24T17:21:10.394" v="2930" actId="14100"/>
          <ac:spMkLst>
            <pc:docMk/>
            <pc:sldMk cId="2885581722" sldId="293"/>
            <ac:spMk id="2" creationId="{805D0C01-16A3-9CE1-026C-CAF341933BEA}"/>
          </ac:spMkLst>
        </pc:spChg>
        <pc:spChg chg="add mod">
          <ac:chgData name="实" userId="4583ffe2-5da7-45e3-8581-7f06dbfe0081" providerId="ADAL" clId="{AEF2CD9B-4C5C-40F9-9BB1-1F86FA9F60B5}" dt="2023-04-24T17:22:47.361" v="2942" actId="207"/>
          <ac:spMkLst>
            <pc:docMk/>
            <pc:sldMk cId="2885581722" sldId="293"/>
            <ac:spMk id="7" creationId="{053E1E5F-58AB-0084-CD3D-7114FA1771D2}"/>
          </ac:spMkLst>
        </pc:spChg>
        <pc:spChg chg="add del mod">
          <ac:chgData name="实" userId="4583ffe2-5da7-45e3-8581-7f06dbfe0081" providerId="ADAL" clId="{AEF2CD9B-4C5C-40F9-9BB1-1F86FA9F60B5}" dt="2023-04-24T17:30:26.301" v="2950" actId="478"/>
          <ac:spMkLst>
            <pc:docMk/>
            <pc:sldMk cId="2885581722" sldId="293"/>
            <ac:spMk id="9" creationId="{FAC099DD-27C0-4331-1D85-BAEAE340832B}"/>
          </ac:spMkLst>
        </pc:spChg>
        <pc:spChg chg="add mod">
          <ac:chgData name="实" userId="4583ffe2-5da7-45e3-8581-7f06dbfe0081" providerId="ADAL" clId="{AEF2CD9B-4C5C-40F9-9BB1-1F86FA9F60B5}" dt="2023-04-24T17:30:52.706" v="2954" actId="207"/>
          <ac:spMkLst>
            <pc:docMk/>
            <pc:sldMk cId="2885581722" sldId="293"/>
            <ac:spMk id="10" creationId="{94E7BA7D-CA9C-C5F3-A5C2-ADA6511E7F49}"/>
          </ac:spMkLst>
        </pc:spChg>
        <pc:spChg chg="add mod">
          <ac:chgData name="实" userId="4583ffe2-5da7-45e3-8581-7f06dbfe0081" providerId="ADAL" clId="{AEF2CD9B-4C5C-40F9-9BB1-1F86FA9F60B5}" dt="2023-04-24T17:32:06.058" v="2966" actId="1076"/>
          <ac:spMkLst>
            <pc:docMk/>
            <pc:sldMk cId="2885581722" sldId="293"/>
            <ac:spMk id="11" creationId="{A29AED42-B148-E65B-7501-2F1DC0778219}"/>
          </ac:spMkLst>
        </pc:spChg>
        <pc:picChg chg="del">
          <ac:chgData name="实" userId="4583ffe2-5da7-45e3-8581-7f06dbfe0081" providerId="ADAL" clId="{AEF2CD9B-4C5C-40F9-9BB1-1F86FA9F60B5}" dt="2023-04-24T17:19:00.124" v="2840" actId="478"/>
          <ac:picMkLst>
            <pc:docMk/>
            <pc:sldMk cId="2885581722" sldId="293"/>
            <ac:picMk id="4" creationId="{56388015-886F-5D12-B10A-60D60AEB40DE}"/>
          </ac:picMkLst>
        </pc:picChg>
        <pc:picChg chg="add mod">
          <ac:chgData name="实" userId="4583ffe2-5da7-45e3-8581-7f06dbfe0081" providerId="ADAL" clId="{AEF2CD9B-4C5C-40F9-9BB1-1F86FA9F60B5}" dt="2023-04-24T17:21:41.002" v="2935" actId="1076"/>
          <ac:picMkLst>
            <pc:docMk/>
            <pc:sldMk cId="2885581722" sldId="293"/>
            <ac:picMk id="6" creationId="{C85EA43B-BF6E-B795-F644-94E7701E7461}"/>
          </ac:picMkLst>
        </pc:picChg>
        <pc:picChg chg="add mod">
          <ac:chgData name="实" userId="4583ffe2-5da7-45e3-8581-7f06dbfe0081" providerId="ADAL" clId="{AEF2CD9B-4C5C-40F9-9BB1-1F86FA9F60B5}" dt="2023-04-24T17:29:40.158" v="2947" actId="14100"/>
          <ac:picMkLst>
            <pc:docMk/>
            <pc:sldMk cId="2885581722" sldId="293"/>
            <ac:picMk id="8" creationId="{AB2D39DA-5AD7-8870-AC49-D23719C55F1E}"/>
          </ac:picMkLst>
        </pc:picChg>
      </pc:sldChg>
      <pc:sldChg chg="delSp modSp add mod">
        <pc:chgData name="实" userId="4583ffe2-5da7-45e3-8581-7f06dbfe0081" providerId="ADAL" clId="{AEF2CD9B-4C5C-40F9-9BB1-1F86FA9F60B5}" dt="2023-04-25T04:33:58.933" v="4386" actId="20577"/>
        <pc:sldMkLst>
          <pc:docMk/>
          <pc:sldMk cId="1294432948" sldId="294"/>
        </pc:sldMkLst>
        <pc:spChg chg="mod">
          <ac:chgData name="实" userId="4583ffe2-5da7-45e3-8581-7f06dbfe0081" providerId="ADAL" clId="{AEF2CD9B-4C5C-40F9-9BB1-1F86FA9F60B5}" dt="2023-04-25T04:33:58.933" v="4386" actId="20577"/>
          <ac:spMkLst>
            <pc:docMk/>
            <pc:sldMk cId="1294432948" sldId="294"/>
            <ac:spMk id="2" creationId="{805D0C01-16A3-9CE1-026C-CAF341933BEA}"/>
          </ac:spMkLst>
        </pc:spChg>
        <pc:spChg chg="mod">
          <ac:chgData name="实" userId="4583ffe2-5da7-45e3-8581-7f06dbfe0081" providerId="ADAL" clId="{AEF2CD9B-4C5C-40F9-9BB1-1F86FA9F60B5}" dt="2023-04-24T17:32:51.875" v="3018" actId="20577"/>
          <ac:spMkLst>
            <pc:docMk/>
            <pc:sldMk cId="1294432948" sldId="294"/>
            <ac:spMk id="5" creationId="{EBE4D072-622C-1AB6-981A-3E576BA28D63}"/>
          </ac:spMkLst>
        </pc:spChg>
        <pc:spChg chg="del mod">
          <ac:chgData name="实" userId="4583ffe2-5da7-45e3-8581-7f06dbfe0081" providerId="ADAL" clId="{AEF2CD9B-4C5C-40F9-9BB1-1F86FA9F60B5}" dt="2023-04-24T17:32:32.926" v="2973" actId="478"/>
          <ac:spMkLst>
            <pc:docMk/>
            <pc:sldMk cId="1294432948" sldId="294"/>
            <ac:spMk id="7" creationId="{053E1E5F-58AB-0084-CD3D-7114FA1771D2}"/>
          </ac:spMkLst>
        </pc:spChg>
        <pc:spChg chg="del">
          <ac:chgData name="实" userId="4583ffe2-5da7-45e3-8581-7f06dbfe0081" providerId="ADAL" clId="{AEF2CD9B-4C5C-40F9-9BB1-1F86FA9F60B5}" dt="2023-04-24T17:32:30.853" v="2970" actId="478"/>
          <ac:spMkLst>
            <pc:docMk/>
            <pc:sldMk cId="1294432948" sldId="294"/>
            <ac:spMk id="10" creationId="{94E7BA7D-CA9C-C5F3-A5C2-ADA6511E7F49}"/>
          </ac:spMkLst>
        </pc:spChg>
        <pc:spChg chg="del">
          <ac:chgData name="实" userId="4583ffe2-5da7-45e3-8581-7f06dbfe0081" providerId="ADAL" clId="{AEF2CD9B-4C5C-40F9-9BB1-1F86FA9F60B5}" dt="2023-04-24T17:32:29.529" v="2969" actId="478"/>
          <ac:spMkLst>
            <pc:docMk/>
            <pc:sldMk cId="1294432948" sldId="294"/>
            <ac:spMk id="11" creationId="{A29AED42-B148-E65B-7501-2F1DC0778219}"/>
          </ac:spMkLst>
        </pc:spChg>
        <pc:picChg chg="del">
          <ac:chgData name="实" userId="4583ffe2-5da7-45e3-8581-7f06dbfe0081" providerId="ADAL" clId="{AEF2CD9B-4C5C-40F9-9BB1-1F86FA9F60B5}" dt="2023-04-24T17:32:31.523" v="2971" actId="478"/>
          <ac:picMkLst>
            <pc:docMk/>
            <pc:sldMk cId="1294432948" sldId="294"/>
            <ac:picMk id="6" creationId="{C85EA43B-BF6E-B795-F644-94E7701E7461}"/>
          </ac:picMkLst>
        </pc:picChg>
        <pc:picChg chg="del">
          <ac:chgData name="实" userId="4583ffe2-5da7-45e3-8581-7f06dbfe0081" providerId="ADAL" clId="{AEF2CD9B-4C5C-40F9-9BB1-1F86FA9F60B5}" dt="2023-04-24T17:32:28.095" v="2968" actId="478"/>
          <ac:picMkLst>
            <pc:docMk/>
            <pc:sldMk cId="1294432948" sldId="294"/>
            <ac:picMk id="8" creationId="{AB2D39DA-5AD7-8870-AC49-D23719C55F1E}"/>
          </ac:picMkLst>
        </pc:picChg>
      </pc:sldChg>
      <pc:sldChg chg="delSp modSp add mod">
        <pc:chgData name="实" userId="4583ffe2-5da7-45e3-8581-7f06dbfe0081" providerId="ADAL" clId="{AEF2CD9B-4C5C-40F9-9BB1-1F86FA9F60B5}" dt="2023-04-24T17:50:03.695" v="4140" actId="1035"/>
        <pc:sldMkLst>
          <pc:docMk/>
          <pc:sldMk cId="3351708665" sldId="295"/>
        </pc:sldMkLst>
        <pc:spChg chg="del">
          <ac:chgData name="实" userId="4583ffe2-5da7-45e3-8581-7f06dbfe0081" providerId="ADAL" clId="{AEF2CD9B-4C5C-40F9-9BB1-1F86FA9F60B5}" dt="2023-04-24T17:49:38.502" v="4083" actId="478"/>
          <ac:spMkLst>
            <pc:docMk/>
            <pc:sldMk cId="3351708665" sldId="295"/>
            <ac:spMk id="3" creationId="{11D0A8C4-ACED-360C-95F9-C25081C72863}"/>
          </ac:spMkLst>
        </pc:spChg>
        <pc:spChg chg="mod">
          <ac:chgData name="实" userId="4583ffe2-5da7-45e3-8581-7f06dbfe0081" providerId="ADAL" clId="{AEF2CD9B-4C5C-40F9-9BB1-1F86FA9F60B5}" dt="2023-04-24T17:50:03.695" v="4140" actId="1035"/>
          <ac:spMkLst>
            <pc:docMk/>
            <pc:sldMk cId="3351708665" sldId="295"/>
            <ac:spMk id="17" creationId="{00000000-0000-0000-0000-000000000000}"/>
          </ac:spMkLst>
        </pc:spChg>
      </pc:sldChg>
      <pc:sldChg chg="addSp delSp modSp add mod delAnim">
        <pc:chgData name="实" userId="4583ffe2-5da7-45e3-8581-7f06dbfe0081" providerId="ADAL" clId="{AEF2CD9B-4C5C-40F9-9BB1-1F86FA9F60B5}" dt="2023-04-25T00:51:51.005" v="4302" actId="255"/>
        <pc:sldMkLst>
          <pc:docMk/>
          <pc:sldMk cId="3683833598" sldId="296"/>
        </pc:sldMkLst>
        <pc:spChg chg="mod">
          <ac:chgData name="实" userId="4583ffe2-5da7-45e3-8581-7f06dbfe0081" providerId="ADAL" clId="{AEF2CD9B-4C5C-40F9-9BB1-1F86FA9F60B5}" dt="2023-04-25T00:51:51.005" v="4302" actId="255"/>
          <ac:spMkLst>
            <pc:docMk/>
            <pc:sldMk cId="3683833598" sldId="296"/>
            <ac:spMk id="2" creationId="{805D0C01-16A3-9CE1-026C-CAF341933BEA}"/>
          </ac:spMkLst>
        </pc:spChg>
        <pc:spChg chg="mod">
          <ac:chgData name="实" userId="4583ffe2-5da7-45e3-8581-7f06dbfe0081" providerId="ADAL" clId="{AEF2CD9B-4C5C-40F9-9BB1-1F86FA9F60B5}" dt="2023-04-25T00:26:31.410" v="4198" actId="20577"/>
          <ac:spMkLst>
            <pc:docMk/>
            <pc:sldMk cId="3683833598" sldId="296"/>
            <ac:spMk id="5" creationId="{EBE4D072-622C-1AB6-981A-3E576BA28D63}"/>
          </ac:spMkLst>
        </pc:spChg>
        <pc:spChg chg="del">
          <ac:chgData name="实" userId="4583ffe2-5da7-45e3-8581-7f06dbfe0081" providerId="ADAL" clId="{AEF2CD9B-4C5C-40F9-9BB1-1F86FA9F60B5}" dt="2023-04-25T00:26:36.575" v="4199" actId="478"/>
          <ac:spMkLst>
            <pc:docMk/>
            <pc:sldMk cId="3683833598" sldId="296"/>
            <ac:spMk id="8" creationId="{14E5A1FE-687C-976D-2851-045B3BD6B647}"/>
          </ac:spMkLst>
        </pc:spChg>
        <pc:spChg chg="del">
          <ac:chgData name="实" userId="4583ffe2-5da7-45e3-8581-7f06dbfe0081" providerId="ADAL" clId="{AEF2CD9B-4C5C-40F9-9BB1-1F86FA9F60B5}" dt="2023-04-25T00:26:40.409" v="4201" actId="478"/>
          <ac:spMkLst>
            <pc:docMk/>
            <pc:sldMk cId="3683833598" sldId="296"/>
            <ac:spMk id="9" creationId="{940928DB-36EC-A040-2A0A-9F20807DEBAB}"/>
          </ac:spMkLst>
        </pc:spChg>
        <pc:spChg chg="del">
          <ac:chgData name="实" userId="4583ffe2-5da7-45e3-8581-7f06dbfe0081" providerId="ADAL" clId="{AEF2CD9B-4C5C-40F9-9BB1-1F86FA9F60B5}" dt="2023-04-25T00:26:38.954" v="4200" actId="478"/>
          <ac:spMkLst>
            <pc:docMk/>
            <pc:sldMk cId="3683833598" sldId="296"/>
            <ac:spMk id="12" creationId="{5F92ED8C-6D52-1CF4-31C9-23D2336C771E}"/>
          </ac:spMkLst>
        </pc:spChg>
        <pc:picChg chg="add mod modCrop">
          <ac:chgData name="实" userId="4583ffe2-5da7-45e3-8581-7f06dbfe0081" providerId="ADAL" clId="{AEF2CD9B-4C5C-40F9-9BB1-1F86FA9F60B5}" dt="2023-04-25T00:30:01.679" v="4273" actId="1076"/>
          <ac:picMkLst>
            <pc:docMk/>
            <pc:sldMk cId="3683833598" sldId="296"/>
            <ac:picMk id="4" creationId="{40161097-1B81-5328-FE00-845D26B586BB}"/>
          </ac:picMkLst>
        </pc:picChg>
        <pc:picChg chg="del">
          <ac:chgData name="实" userId="4583ffe2-5da7-45e3-8581-7f06dbfe0081" providerId="ADAL" clId="{AEF2CD9B-4C5C-40F9-9BB1-1F86FA9F60B5}" dt="2023-04-25T00:26:36.575" v="4199" actId="478"/>
          <ac:picMkLst>
            <pc:docMk/>
            <pc:sldMk cId="3683833598" sldId="296"/>
            <ac:picMk id="6" creationId="{9A43630F-583D-9828-0AEF-AAA3CA834E36}"/>
          </ac:picMkLst>
        </pc:picChg>
        <pc:picChg chg="del">
          <ac:chgData name="实" userId="4583ffe2-5da7-45e3-8581-7f06dbfe0081" providerId="ADAL" clId="{AEF2CD9B-4C5C-40F9-9BB1-1F86FA9F60B5}" dt="2023-04-25T00:26:36.575" v="4199" actId="478"/>
          <ac:picMkLst>
            <pc:docMk/>
            <pc:sldMk cId="3683833598" sldId="296"/>
            <ac:picMk id="7" creationId="{CB32AE27-33C0-B378-1CAD-E6BEF2149AC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83350-A352-40D6-AD25-69E3F8963A9D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31943-4C2B-4B10-965B-64A6E0AAE8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098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31943-4C2B-4B10-965B-64A6E0AAE82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217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6A47F1-D024-CE53-D044-C697FDFD1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90C38DC-E31C-C352-546B-A04FFB106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4BCCBB-2616-F65D-0A4C-7E946DC3F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3C785E-AEEB-091F-8DF9-38401C9D4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470068-E15C-EA7F-759A-C2FB292D2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076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C91CEA-B004-84C7-7846-4068EE258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47C034-1A75-4817-434A-4A372E0BDC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41EDFA-9CD5-1D3C-21D2-0FDBF41F5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696D64-2E1D-91F4-51FD-E155C5956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160D26-B1F8-435B-5088-F9D9EB72E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131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26E0A91-6067-5F20-4020-55F98F339B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C01EDD-4167-3EFC-D89E-FBEB769EB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768120-0403-C82A-7984-7A4A3F58E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ABBC29-FFC1-EA28-F8B9-C80671FEC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DACDE4-39AA-7EE1-78CC-9C2102965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133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DDEF8BC-61DA-4966-A40B-7F0A16DF7D6E}"/>
              </a:ext>
            </a:extLst>
          </p:cNvPr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A3519261-4E60-41D7-8266-B67FB4219EAB}"/>
              </a:ext>
            </a:extLst>
          </p:cNvPr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占位符 5">
            <a:extLst>
              <a:ext uri="{FF2B5EF4-FFF2-40B4-BE49-F238E27FC236}">
                <a16:creationId xmlns:a16="http://schemas.microsoft.com/office/drawing/2014/main" id="{0E56581B-F742-45ED-9EA1-0F104C3109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1" y="1203325"/>
            <a:ext cx="10858500" cy="5024438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23" name="标题 10">
            <a:extLst>
              <a:ext uri="{FF2B5EF4-FFF2-40B4-BE49-F238E27FC236}">
                <a16:creationId xmlns:a16="http://schemas.microsoft.com/office/drawing/2014/main" id="{84624E9D-D793-41DC-B81C-A1BB59C0A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79970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001109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37CA70-A281-866F-752A-ACF379368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A2AAC6-B374-7C47-509D-7EF9A048A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C80A38-BE12-F3B5-4944-BE6A3D300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0E1464-6560-B14D-E41C-AE4855BA0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C1574F-0FC5-0828-9460-75CB2DBC9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049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6BCCE5-F696-A1CF-D213-2783C7E80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4927B1-35A4-E369-AB99-978A057F6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93CDAC-E0D8-AE20-DE47-2026AD391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756285-20C5-4E2B-C6FC-8AFB14838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310961-8455-5C6E-1325-C7605DA52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820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5BF9D7-17D2-7FDE-3E30-4A30BD63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FAE211-2017-C94F-0C38-3A1CEF56A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913C83-B72B-A891-1557-481D7CD52E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ABFCD2-E110-A301-1BFE-24A95C80F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061C75-98CB-B3E0-13BD-F9BD0EA01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FE14E9-4B8C-551C-1868-7EF9280F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31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F12AA0-B626-64F3-B127-A0EDA932C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191C80-97CC-D5AB-B473-10A380723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52404F-7A88-C14E-B7F1-931F88F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51D2F50-C0C1-3BB1-92B8-C652F4562C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575DD2C-7420-9B68-922D-A7CA50CEC7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EABAAE0-1D0A-E7C7-32C0-4EFF9BCD2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E15C8D1-002D-6007-61A8-9630BF091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74734F7-0E05-CF8A-25F2-CD302FB54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7152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4C6504-48A3-DDDB-3A0C-D4F2159B8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F1E1B2-E394-D68E-41BC-0C7571130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21624ED-E364-BBC4-F779-969F92F24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A34F293-F14C-85EE-9AB6-DA71E6C8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231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5E2AD1-CC9F-992C-E723-F0617127D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F55A246-7FC5-D670-3639-41A63AC0F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ABD0D2-5DAB-729C-454F-5150E0F77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480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7368B4-7EC9-EE61-F5C4-A606A5DE5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65A90A-0C83-DF07-A114-B84C92269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E409ED-264C-1F24-4749-FFCD737409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780F829-6A85-FFFA-5D6B-FACEC1A2E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001CC3-6A31-DDE3-61FF-66E95B420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6F6FEA-7DEF-8B75-88CD-7BEFDFEAD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466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C0A12C-A3D5-D1D0-4CAF-FE8F18CFC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43FC5FB-BF80-5BE7-E5AA-F096B155A2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9500FE-893C-60A1-4E5F-EF1D35D9F0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202369-9469-B50A-A77F-89A7B4178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23B285-F30D-9563-5CFB-3665C049E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168BE-530E-3201-2DC3-D4BBB3DAF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391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D180F3-7018-35CC-1143-E2C5F319A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74F2D7-305F-1EEF-948F-C9F33979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F32C4B-AA51-C2D3-0753-C3709C844C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95B4A7-9DB2-4447-8021-95C708EC3C68}" type="datetimeFigureOut">
              <a:rPr lang="zh-CN" altLang="en-US" smtClean="0"/>
              <a:t>2023/5/27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B9D176-489D-E4A0-3940-9B0CE2DE46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045069-FFF5-CB2A-D245-A99767CB9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6947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05D0C01-16A3-9CE1-026C-CAF341933B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48" y="1104906"/>
            <a:ext cx="6270995" cy="502443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zh-CN" altLang="en-US" sz="180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数据集：</a:t>
            </a:r>
            <a:endParaRPr lang="en-US" altLang="zh-CN" sz="180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source/</a:t>
            </a:r>
          </a:p>
          <a:p>
            <a:pPr lvl="1" algn="just">
              <a:lnSpc>
                <a:spcPct val="150000"/>
              </a:lnSpc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源图片，条件控制图片（线稿图）</a:t>
            </a:r>
            <a:endParaRPr lang="en-US" altLang="zh-CN" sz="140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target/</a:t>
            </a:r>
          </a:p>
          <a:p>
            <a:pPr lvl="1" algn="just">
              <a:lnSpc>
                <a:spcPct val="150000"/>
              </a:lnSpc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目标图片（原图）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p</a:t>
            </a:r>
            <a:r>
              <a:rPr lang="en-US" altLang="zh-CN" sz="180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rompt.json</a:t>
            </a:r>
          </a:p>
          <a:p>
            <a:pPr lvl="1" algn="just">
              <a:lnSpc>
                <a:spcPct val="150000"/>
              </a:lnSpc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提示说明文字</a:t>
            </a:r>
            <a:endParaRPr lang="en-US" altLang="zh-CN" sz="140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3" name="图片 2" descr="大工logo副本">
            <a:extLst>
              <a:ext uri="{FF2B5EF4-FFF2-40B4-BE49-F238E27FC236}">
                <a16:creationId xmlns:a16="http://schemas.microsoft.com/office/drawing/2014/main" id="{E207102B-6DD9-88C7-D080-F850B09088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5540" y="51713"/>
            <a:ext cx="789709" cy="78970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BE4D072-622C-1AB6-981A-3E576BA28D63}"/>
              </a:ext>
            </a:extLst>
          </p:cNvPr>
          <p:cNvSpPr txBox="1"/>
          <p:nvPr/>
        </p:nvSpPr>
        <p:spPr>
          <a:xfrm>
            <a:off x="666748" y="215083"/>
            <a:ext cx="5429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训练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电脑软件的截图&#10;&#10;描述已自动生成">
            <a:extLst>
              <a:ext uri="{FF2B5EF4-FFF2-40B4-BE49-F238E27FC236}">
                <a16:creationId xmlns:a16="http://schemas.microsoft.com/office/drawing/2014/main" id="{A0EA139B-72F6-1AFC-420F-AE39CA4320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5" t="3278" r="33682" b="49399"/>
          <a:stretch/>
        </p:blipFill>
        <p:spPr>
          <a:xfrm>
            <a:off x="7019499" y="4243267"/>
            <a:ext cx="4505750" cy="2153973"/>
          </a:xfrm>
          <a:prstGeom prst="rect">
            <a:avLst/>
          </a:prstGeom>
        </p:spPr>
      </p:pic>
      <p:pic>
        <p:nvPicPr>
          <p:cNvPr id="9" name="图片 8" descr="电子设备的屏幕&#10;&#10;描述已自动生成">
            <a:extLst>
              <a:ext uri="{FF2B5EF4-FFF2-40B4-BE49-F238E27FC236}">
                <a16:creationId xmlns:a16="http://schemas.microsoft.com/office/drawing/2014/main" id="{36A07350-05A1-2138-BC7A-BFE1F3560F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8" r="23477" b="29546"/>
          <a:stretch/>
        </p:blipFill>
        <p:spPr>
          <a:xfrm>
            <a:off x="5603358" y="1104906"/>
            <a:ext cx="5921891" cy="2962047"/>
          </a:xfrm>
          <a:prstGeom prst="rect">
            <a:avLst/>
          </a:prstGeom>
        </p:spPr>
      </p:pic>
      <p:pic>
        <p:nvPicPr>
          <p:cNvPr id="12" name="图片 11" descr="图形用户界面&#10;&#10;描述已自动生成">
            <a:extLst>
              <a:ext uri="{FF2B5EF4-FFF2-40B4-BE49-F238E27FC236}">
                <a16:creationId xmlns:a16="http://schemas.microsoft.com/office/drawing/2014/main" id="{004375A9-906A-7081-9332-721DB86992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67" r="50188" b="27345"/>
          <a:stretch/>
        </p:blipFill>
        <p:spPr>
          <a:xfrm>
            <a:off x="666748" y="4727028"/>
            <a:ext cx="1818169" cy="1665799"/>
          </a:xfrm>
          <a:prstGeom prst="rect">
            <a:avLst/>
          </a:prstGeom>
        </p:spPr>
      </p:pic>
      <p:pic>
        <p:nvPicPr>
          <p:cNvPr id="14" name="图片 13" descr="图形用户界面, 应用程序&#10;&#10;描述已自动生成">
            <a:extLst>
              <a:ext uri="{FF2B5EF4-FFF2-40B4-BE49-F238E27FC236}">
                <a16:creationId xmlns:a16="http://schemas.microsoft.com/office/drawing/2014/main" id="{8527E28F-63FD-2E05-2EFE-A0B88473DCA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70" r="54225"/>
          <a:stretch/>
        </p:blipFill>
        <p:spPr>
          <a:xfrm>
            <a:off x="3737711" y="4727027"/>
            <a:ext cx="1777766" cy="166579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B76F296-0D4B-E485-EECC-5FD0545A0255}"/>
              </a:ext>
            </a:extLst>
          </p:cNvPr>
          <p:cNvSpPr txBox="1"/>
          <p:nvPr/>
        </p:nvSpPr>
        <p:spPr>
          <a:xfrm>
            <a:off x="5623339" y="4772535"/>
            <a:ext cx="184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← 目标图片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C1AE292-D15C-81F4-CDFC-E4E8827751FC}"/>
              </a:ext>
            </a:extLst>
          </p:cNvPr>
          <p:cNvSpPr txBox="1"/>
          <p:nvPr/>
        </p:nvSpPr>
        <p:spPr>
          <a:xfrm>
            <a:off x="2552376" y="4776996"/>
            <a:ext cx="184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← 源图片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AE3062A-46B2-459B-948F-CACEBAFCC860}"/>
              </a:ext>
            </a:extLst>
          </p:cNvPr>
          <p:cNvSpPr txBox="1"/>
          <p:nvPr/>
        </p:nvSpPr>
        <p:spPr>
          <a:xfrm>
            <a:off x="5808636" y="5385360"/>
            <a:ext cx="184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目录结构 →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27B3B60-1BB3-94DB-3C26-1DB21095FE31}"/>
              </a:ext>
            </a:extLst>
          </p:cNvPr>
          <p:cNvSpPr txBox="1"/>
          <p:nvPr/>
        </p:nvSpPr>
        <p:spPr>
          <a:xfrm>
            <a:off x="5624706" y="4165698"/>
            <a:ext cx="184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↑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prompt.json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9655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大工logo副本">
            <a:extLst>
              <a:ext uri="{FF2B5EF4-FFF2-40B4-BE49-F238E27FC236}">
                <a16:creationId xmlns:a16="http://schemas.microsoft.com/office/drawing/2014/main" id="{E207102B-6DD9-88C7-D080-F850B090883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5540" y="51713"/>
            <a:ext cx="789709" cy="78970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BE4D072-622C-1AB6-981A-3E576BA28D63}"/>
              </a:ext>
            </a:extLst>
          </p:cNvPr>
          <p:cNvSpPr txBox="1"/>
          <p:nvPr/>
        </p:nvSpPr>
        <p:spPr>
          <a:xfrm>
            <a:off x="666748" y="215083"/>
            <a:ext cx="5429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训练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p">
            <a:extLst>
              <a:ext uri="{FF2B5EF4-FFF2-40B4-BE49-F238E27FC236}">
                <a16:creationId xmlns:a16="http://schemas.microsoft.com/office/drawing/2014/main" id="{90865C31-1811-15F0-22A6-1F58DA6C5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48" y="1440823"/>
            <a:ext cx="6879191" cy="4380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54ED07F-BE05-86F7-1F13-A833DEC1698C}"/>
              </a:ext>
            </a:extLst>
          </p:cNvPr>
          <p:cNvSpPr txBox="1"/>
          <p:nvPr/>
        </p:nvSpPr>
        <p:spPr>
          <a:xfrm>
            <a:off x="8245549" y="1307805"/>
            <a:ext cx="3078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使用 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fill50k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 descr="图形用户界面&#10;&#10;描述已自动生成">
            <a:extLst>
              <a:ext uri="{FF2B5EF4-FFF2-40B4-BE49-F238E27FC236}">
                <a16:creationId xmlns:a16="http://schemas.microsoft.com/office/drawing/2014/main" id="{41C840EC-EF5A-EAE4-F3F1-885831109A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67" r="50188" b="27345"/>
          <a:stretch/>
        </p:blipFill>
        <p:spPr>
          <a:xfrm>
            <a:off x="8812496" y="1983828"/>
            <a:ext cx="2087987" cy="1913005"/>
          </a:xfrm>
          <a:prstGeom prst="rect">
            <a:avLst/>
          </a:prstGeom>
        </p:spPr>
      </p:pic>
      <p:pic>
        <p:nvPicPr>
          <p:cNvPr id="13" name="图片 12" descr="图形用户界面, 应用程序&#10;&#10;描述已自动生成">
            <a:extLst>
              <a:ext uri="{FF2B5EF4-FFF2-40B4-BE49-F238E27FC236}">
                <a16:creationId xmlns:a16="http://schemas.microsoft.com/office/drawing/2014/main" id="{6DDDCE53-F9ED-DC65-D8DF-E824FBAD910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70" r="54225"/>
          <a:stretch/>
        </p:blipFill>
        <p:spPr>
          <a:xfrm>
            <a:off x="8812495" y="4265312"/>
            <a:ext cx="2087987" cy="195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5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805D0C01-16A3-9CE1-026C-CAF341933BEA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666748" y="1104906"/>
                <a:ext cx="6270995" cy="5024438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lnSpc>
                    <a:spcPct val="150000"/>
                  </a:lnSpc>
                  <a:buNone/>
                </a:pPr>
                <a:r>
                  <a:rPr lang="en-US" altLang="zh-CN" sz="1800">
                    <a:latin typeface="微软雅黑" panose="020B0503020204020204" pitchFamily="34" charset="-122"/>
                    <a:ea typeface="微软雅黑" panose="020B0503020204020204" pitchFamily="34" charset="-122"/>
                    <a:cs typeface="宋体" panose="02010600030101010101" pitchFamily="2" charset="-122"/>
                  </a:rPr>
                  <a:t>batch_size = 4, learning_rate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宋体" panose="02010600030101010101" pitchFamily="2" charset="-122"/>
                          </a:rPr>
                        </m:ctrlPr>
                      </m:sSupPr>
                      <m:e>
                        <m:r>
                          <a:rPr lang="en-US" altLang="zh-CN" sz="1800" b="0" i="0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宋体" panose="02010600030101010101" pitchFamily="2" charset="-122"/>
                          </a:rPr>
                          <m:t>10</m:t>
                        </m:r>
                      </m:e>
                      <m:sup>
                        <m:r>
                          <a:rPr lang="en-US" altLang="zh-CN" sz="1800" b="0" i="0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宋体" panose="02010600030101010101" pitchFamily="2" charset="-122"/>
                          </a:rPr>
                          <m:t>5</m:t>
                        </m:r>
                      </m:sup>
                    </m:sSup>
                  </m:oMath>
                </a14:m>
                <a:endPara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宋体" panose="02010600030101010101" pitchFamily="2" charset="-122"/>
                </a:endParaRPr>
              </a:p>
              <a:p>
                <a:pPr marL="0" indent="0" algn="just">
                  <a:lnSpc>
                    <a:spcPct val="150000"/>
                  </a:lnSpc>
                  <a:buNone/>
                </a:pPr>
                <a:endPara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宋体" panose="02010600030101010101" pitchFamily="2" charset="-122"/>
                </a:endParaRPr>
              </a:p>
              <a:p>
                <a:pPr marL="0" indent="0" algn="just">
                  <a:lnSpc>
                    <a:spcPct val="150000"/>
                  </a:lnSpc>
                  <a:buNone/>
                </a:pPr>
                <a:r>
                  <a:rPr lang="zh-CN" altLang="en-US" sz="1800">
                    <a:latin typeface="微软雅黑" panose="020B0503020204020204" pitchFamily="34" charset="-122"/>
                    <a:ea typeface="微软雅黑" panose="020B0503020204020204" pitchFamily="34" charset="-122"/>
                    <a:cs typeface="宋体" panose="02010600030101010101" pitchFamily="2" charset="-122"/>
                  </a:rPr>
                  <a:t>训练过程输出 </a:t>
                </a:r>
                <a:r>
                  <a:rPr lang="en-US" altLang="zh-CN" sz="1800">
                    <a:latin typeface="微软雅黑" panose="020B0503020204020204" pitchFamily="34" charset="-122"/>
                    <a:ea typeface="微软雅黑" panose="020B0503020204020204" pitchFamily="34" charset="-122"/>
                    <a:cs typeface="宋体" panose="02010600030101010101" pitchFamily="2" charset="-122"/>
                  </a:rPr>
                  <a:t>log</a:t>
                </a:r>
                <a:endParaRPr lang="en-US" altLang="zh-CN" sz="180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宋体" panose="02010600030101010101" pitchFamily="2" charset="-122"/>
                </a:endParaRPr>
              </a:p>
            </p:txBody>
          </p:sp>
        </mc:Choice>
        <mc:Fallback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805D0C01-16A3-9CE1-026C-CAF341933B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666748" y="1104906"/>
                <a:ext cx="6270995" cy="5024438"/>
              </a:xfrm>
              <a:blipFill>
                <a:blip r:embed="rId2"/>
                <a:stretch>
                  <a:fillRect l="-7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 descr="大工logo副本">
            <a:extLst>
              <a:ext uri="{FF2B5EF4-FFF2-40B4-BE49-F238E27FC236}">
                <a16:creationId xmlns:a16="http://schemas.microsoft.com/office/drawing/2014/main" id="{E207102B-6DD9-88C7-D080-F850B090883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5540" y="51713"/>
            <a:ext cx="789709" cy="78970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BE4D072-622C-1AB6-981A-3E576BA28D63}"/>
              </a:ext>
            </a:extLst>
          </p:cNvPr>
          <p:cNvSpPr txBox="1"/>
          <p:nvPr/>
        </p:nvSpPr>
        <p:spPr>
          <a:xfrm>
            <a:off x="666748" y="215083"/>
            <a:ext cx="5429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训练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形用户界面, 文本&#10;&#10;描述已自动生成">
            <a:extLst>
              <a:ext uri="{FF2B5EF4-FFF2-40B4-BE49-F238E27FC236}">
                <a16:creationId xmlns:a16="http://schemas.microsoft.com/office/drawing/2014/main" id="{16CF0D0E-9770-9E4B-E0DA-9E9F30EF37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" y="2751405"/>
            <a:ext cx="5303344" cy="3362320"/>
          </a:xfrm>
          <a:prstGeom prst="rect">
            <a:avLst/>
          </a:prstGeom>
        </p:spPr>
      </p:pic>
      <p:pic>
        <p:nvPicPr>
          <p:cNvPr id="11" name="图片 10" descr="文本&#10;&#10;描述已自动生成">
            <a:extLst>
              <a:ext uri="{FF2B5EF4-FFF2-40B4-BE49-F238E27FC236}">
                <a16:creationId xmlns:a16="http://schemas.microsoft.com/office/drawing/2014/main" id="{2607149E-1E65-31ED-B405-212C69734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1908" y="2743189"/>
            <a:ext cx="5314522" cy="3362321"/>
          </a:xfrm>
          <a:prstGeom prst="rect">
            <a:avLst/>
          </a:prstGeom>
        </p:spPr>
      </p:pic>
      <p:pic>
        <p:nvPicPr>
          <p:cNvPr id="16" name="图片 15" descr="文本&#10;&#10;描述已自动生成">
            <a:extLst>
              <a:ext uri="{FF2B5EF4-FFF2-40B4-BE49-F238E27FC236}">
                <a16:creationId xmlns:a16="http://schemas.microsoft.com/office/drawing/2014/main" id="{A34D2893-0310-959B-FEC8-6A83152B62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163902"/>
            <a:ext cx="3174521" cy="1256807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9B0CF47D-5550-8737-3345-FEDE7306CA75}"/>
              </a:ext>
            </a:extLst>
          </p:cNvPr>
          <p:cNvSpPr txBox="1"/>
          <p:nvPr/>
        </p:nvSpPr>
        <p:spPr>
          <a:xfrm>
            <a:off x="9415130" y="1211362"/>
            <a:ext cx="2185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← 训练参数配置</a:t>
            </a:r>
          </a:p>
        </p:txBody>
      </p:sp>
    </p:spTree>
    <p:extLst>
      <p:ext uri="{BB962C8B-B14F-4D97-AF65-F5344CB8AC3E}">
        <p14:creationId xmlns:p14="http://schemas.microsoft.com/office/powerpoint/2010/main" val="1331303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05D0C01-16A3-9CE1-026C-CAF341933B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48" y="1104906"/>
            <a:ext cx="6270995" cy="502443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zh-CN" altLang="en-US" sz="180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根据 </a:t>
            </a:r>
            <a:r>
              <a:rPr lang="en-US" altLang="zh-CN" sz="180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log 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输出数据图像</a:t>
            </a:r>
            <a:endParaRPr lang="en-US" altLang="zh-CN" sz="180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3" name="图片 2" descr="大工logo副本">
            <a:extLst>
              <a:ext uri="{FF2B5EF4-FFF2-40B4-BE49-F238E27FC236}">
                <a16:creationId xmlns:a16="http://schemas.microsoft.com/office/drawing/2014/main" id="{E207102B-6DD9-88C7-D080-F850B09088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5540" y="51713"/>
            <a:ext cx="789709" cy="789709"/>
          </a:xfrm>
          <a:prstGeom prst="rect">
            <a:avLst/>
          </a:prstGeom>
        </p:spPr>
      </p:pic>
      <p:pic>
        <p:nvPicPr>
          <p:cNvPr id="7" name="图片 6" descr="图表">
            <a:extLst>
              <a:ext uri="{FF2B5EF4-FFF2-40B4-BE49-F238E27FC236}">
                <a16:creationId xmlns:a16="http://schemas.microsoft.com/office/drawing/2014/main" id="{DAC99CB0-75CC-62E3-3570-2675B8ED3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48" y="2720649"/>
            <a:ext cx="4349296" cy="1792951"/>
          </a:xfrm>
          <a:prstGeom prst="rect">
            <a:avLst/>
          </a:prstGeom>
        </p:spPr>
      </p:pic>
      <p:pic>
        <p:nvPicPr>
          <p:cNvPr id="10" name="图片 9" descr="图表&#10;&#10;描述已自动生成">
            <a:extLst>
              <a:ext uri="{FF2B5EF4-FFF2-40B4-BE49-F238E27FC236}">
                <a16:creationId xmlns:a16="http://schemas.microsoft.com/office/drawing/2014/main" id="{9FDCA9A6-0722-A0BF-65AA-55BF941966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499" y="3976577"/>
            <a:ext cx="6231750" cy="2588186"/>
          </a:xfrm>
          <a:prstGeom prst="rect">
            <a:avLst/>
          </a:prstGeom>
        </p:spPr>
      </p:pic>
      <p:pic>
        <p:nvPicPr>
          <p:cNvPr id="13" name="图片 12" descr="图表, 折线图&#10;&#10;描述已自动生成">
            <a:extLst>
              <a:ext uri="{FF2B5EF4-FFF2-40B4-BE49-F238E27FC236}">
                <a16:creationId xmlns:a16="http://schemas.microsoft.com/office/drawing/2014/main" id="{A2638C96-5A76-50AA-0808-7EA8FB37FC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499" y="1104906"/>
            <a:ext cx="6231750" cy="2554475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56520D75-52EE-69F3-4ACB-0E5DFB711D18}"/>
              </a:ext>
            </a:extLst>
          </p:cNvPr>
          <p:cNvSpPr txBox="1"/>
          <p:nvPr/>
        </p:nvSpPr>
        <p:spPr>
          <a:xfrm>
            <a:off x="711309" y="4518916"/>
            <a:ext cx="4120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进行了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 3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个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epoch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DB0D561-8EB5-0D43-DC64-26ED83BBD964}"/>
              </a:ext>
            </a:extLst>
          </p:cNvPr>
          <p:cNvSpPr txBox="1"/>
          <p:nvPr/>
        </p:nvSpPr>
        <p:spPr>
          <a:xfrm>
            <a:off x="2093134" y="5485633"/>
            <a:ext cx="2969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每一次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step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的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loss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FFA0C27-852F-6443-AFCC-7E71A1D5C878}"/>
              </a:ext>
            </a:extLst>
          </p:cNvPr>
          <p:cNvSpPr txBox="1"/>
          <p:nvPr/>
        </p:nvSpPr>
        <p:spPr>
          <a:xfrm>
            <a:off x="2093134" y="1758889"/>
            <a:ext cx="2969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上一次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epoch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 的平均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loss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D30B8C5-E94A-1A9D-D6E7-5BBA9FCE403A}"/>
              </a:ext>
            </a:extLst>
          </p:cNvPr>
          <p:cNvSpPr txBox="1"/>
          <p:nvPr/>
        </p:nvSpPr>
        <p:spPr>
          <a:xfrm>
            <a:off x="666748" y="215083"/>
            <a:ext cx="5429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训练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7129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大工logo副本">
            <a:extLst>
              <a:ext uri="{FF2B5EF4-FFF2-40B4-BE49-F238E27FC236}">
                <a16:creationId xmlns:a16="http://schemas.microsoft.com/office/drawing/2014/main" id="{E207102B-6DD9-88C7-D080-F850B09088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5540" y="51713"/>
            <a:ext cx="789709" cy="78970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C671025-D8A0-BD58-7CF8-B8CD3A32B650}"/>
              </a:ext>
            </a:extLst>
          </p:cNvPr>
          <p:cNvSpPr txBox="1"/>
          <p:nvPr/>
        </p:nvSpPr>
        <p:spPr>
          <a:xfrm>
            <a:off x="666748" y="215083"/>
            <a:ext cx="5429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训练</a:t>
            </a:r>
            <a:endParaRPr lang="en-US" altLang="zh-CN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 descr="电视萤幕的截图&#10;&#10;描述已自动生成">
            <a:extLst>
              <a:ext uri="{FF2B5EF4-FFF2-40B4-BE49-F238E27FC236}">
                <a16:creationId xmlns:a16="http://schemas.microsoft.com/office/drawing/2014/main" id="{FA493376-4E62-4DE8-4B44-EAF5DEDEC9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8" t="16035" r="7108" b="3136"/>
          <a:stretch/>
        </p:blipFill>
        <p:spPr>
          <a:xfrm>
            <a:off x="666748" y="1164499"/>
            <a:ext cx="5039792" cy="2719294"/>
          </a:xfrm>
          <a:prstGeom prst="rect">
            <a:avLst/>
          </a:prstGeom>
        </p:spPr>
      </p:pic>
      <p:sp>
        <p:nvSpPr>
          <p:cNvPr id="22" name="文本占位符 1">
            <a:extLst>
              <a:ext uri="{FF2B5EF4-FFF2-40B4-BE49-F238E27FC236}">
                <a16:creationId xmlns:a16="http://schemas.microsoft.com/office/drawing/2014/main" id="{3ED1A9C6-8582-6DF7-E834-D893155B8E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23407" y="431698"/>
            <a:ext cx="6270995" cy="368160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Guidance Scale = 9</a:t>
            </a:r>
          </a:p>
        </p:txBody>
      </p:sp>
      <p:pic>
        <p:nvPicPr>
          <p:cNvPr id="24" name="图片 23" descr="电脑萤幕画面&#10;&#10;描述已自动生成">
            <a:extLst>
              <a:ext uri="{FF2B5EF4-FFF2-40B4-BE49-F238E27FC236}">
                <a16:creationId xmlns:a16="http://schemas.microsoft.com/office/drawing/2014/main" id="{E4E032A8-B8CF-3A20-4F72-748359354B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4" t="16111" r="6863" b="3136"/>
          <a:stretch/>
        </p:blipFill>
        <p:spPr>
          <a:xfrm>
            <a:off x="6473505" y="1164499"/>
            <a:ext cx="5047492" cy="2719294"/>
          </a:xfrm>
          <a:prstGeom prst="rect">
            <a:avLst/>
          </a:prstGeom>
        </p:spPr>
      </p:pic>
      <p:pic>
        <p:nvPicPr>
          <p:cNvPr id="26" name="图片 25" descr="电脑萤幕的截图&#10;&#10;描述已自动生成">
            <a:extLst>
              <a:ext uri="{FF2B5EF4-FFF2-40B4-BE49-F238E27FC236}">
                <a16:creationId xmlns:a16="http://schemas.microsoft.com/office/drawing/2014/main" id="{8C15F73A-9920-FE99-2F0F-5D36FF8ECE2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6" t="16111" r="7499" b="3136"/>
          <a:stretch/>
        </p:blipFill>
        <p:spPr>
          <a:xfrm>
            <a:off x="6473505" y="3844716"/>
            <a:ext cx="5047492" cy="2732660"/>
          </a:xfrm>
          <a:prstGeom prst="rect">
            <a:avLst/>
          </a:prstGeom>
        </p:spPr>
      </p:pic>
      <p:pic>
        <p:nvPicPr>
          <p:cNvPr id="30" name="图片 29" descr="电脑软件截图&#10;&#10;描述已自动生成">
            <a:extLst>
              <a:ext uri="{FF2B5EF4-FFF2-40B4-BE49-F238E27FC236}">
                <a16:creationId xmlns:a16="http://schemas.microsoft.com/office/drawing/2014/main" id="{9916DB99-D4B8-7B06-1A4C-38157654AE4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8" t="16384" r="7353" b="4140"/>
          <a:stretch/>
        </p:blipFill>
        <p:spPr>
          <a:xfrm>
            <a:off x="671003" y="3863095"/>
            <a:ext cx="5035537" cy="271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427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1352</TotalTime>
  <Words>97</Words>
  <Application>Microsoft Office PowerPoint</Application>
  <PresentationFormat>宽屏</PresentationFormat>
  <Paragraphs>27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微软雅黑</vt:lpstr>
      <vt:lpstr>等线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ancoverwatch@163.com</dc:creator>
  <cp:lastModifiedBy>陈实</cp:lastModifiedBy>
  <cp:revision>1</cp:revision>
  <dcterms:created xsi:type="dcterms:W3CDTF">2023-04-23T04:34:50Z</dcterms:created>
  <dcterms:modified xsi:type="dcterms:W3CDTF">2023-05-27T06:58:11Z</dcterms:modified>
</cp:coreProperties>
</file>

<file path=docProps/thumbnail.jpeg>
</file>